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9" r:id="rId3"/>
    <p:sldId id="446" r:id="rId4"/>
    <p:sldId id="264" r:id="rId5"/>
    <p:sldId id="268" r:id="rId6"/>
    <p:sldId id="440" r:id="rId7"/>
    <p:sldId id="445" r:id="rId8"/>
    <p:sldId id="267" r:id="rId9"/>
    <p:sldId id="341" r:id="rId10"/>
    <p:sldId id="444" r:id="rId11"/>
    <p:sldId id="274" r:id="rId12"/>
    <p:sldId id="396" r:id="rId13"/>
    <p:sldId id="425" r:id="rId14"/>
    <p:sldId id="426" r:id="rId15"/>
    <p:sldId id="262" r:id="rId16"/>
    <p:sldId id="394" r:id="rId17"/>
    <p:sldId id="261" r:id="rId18"/>
    <p:sldId id="403" r:id="rId19"/>
    <p:sldId id="397" r:id="rId20"/>
    <p:sldId id="402" r:id="rId21"/>
    <p:sldId id="269" r:id="rId22"/>
    <p:sldId id="271" r:id="rId23"/>
    <p:sldId id="423" r:id="rId24"/>
    <p:sldId id="398" r:id="rId25"/>
    <p:sldId id="400" r:id="rId26"/>
    <p:sldId id="317" r:id="rId27"/>
    <p:sldId id="318" r:id="rId28"/>
    <p:sldId id="270" r:id="rId29"/>
    <p:sldId id="343" r:id="rId30"/>
    <p:sldId id="346" r:id="rId31"/>
    <p:sldId id="404" r:id="rId32"/>
    <p:sldId id="401" r:id="rId33"/>
    <p:sldId id="345" r:id="rId34"/>
    <p:sldId id="347" r:id="rId35"/>
    <p:sldId id="424" r:id="rId36"/>
    <p:sldId id="412" r:id="rId37"/>
    <p:sldId id="413" r:id="rId38"/>
    <p:sldId id="414" r:id="rId39"/>
    <p:sldId id="415" r:id="rId40"/>
    <p:sldId id="447" r:id="rId41"/>
    <p:sldId id="416" r:id="rId42"/>
    <p:sldId id="417" r:id="rId43"/>
    <p:sldId id="418" r:id="rId44"/>
    <p:sldId id="419" r:id="rId45"/>
    <p:sldId id="479" r:id="rId46"/>
    <p:sldId id="349" r:id="rId47"/>
    <p:sldId id="486" r:id="rId48"/>
    <p:sldId id="293" r:id="rId49"/>
    <p:sldId id="324" r:id="rId50"/>
    <p:sldId id="294" r:id="rId51"/>
    <p:sldId id="306" r:id="rId52"/>
    <p:sldId id="319" r:id="rId53"/>
    <p:sldId id="300" r:id="rId54"/>
    <p:sldId id="288" r:id="rId55"/>
    <p:sldId id="490" r:id="rId56"/>
    <p:sldId id="312" r:id="rId57"/>
    <p:sldId id="313" r:id="rId58"/>
    <p:sldId id="314" r:id="rId59"/>
    <p:sldId id="276" r:id="rId60"/>
    <p:sldId id="291" r:id="rId61"/>
    <p:sldId id="302" r:id="rId62"/>
    <p:sldId id="299" r:id="rId63"/>
    <p:sldId id="303" r:id="rId64"/>
    <p:sldId id="301" r:id="rId65"/>
    <p:sldId id="320" r:id="rId66"/>
    <p:sldId id="321" r:id="rId67"/>
    <p:sldId id="432" r:id="rId68"/>
    <p:sldId id="433" r:id="rId69"/>
    <p:sldId id="307" r:id="rId70"/>
    <p:sldId id="352" r:id="rId71"/>
    <p:sldId id="434" r:id="rId72"/>
    <p:sldId id="292" r:id="rId73"/>
    <p:sldId id="310" r:id="rId74"/>
    <p:sldId id="311" r:id="rId75"/>
    <p:sldId id="332" r:id="rId76"/>
    <p:sldId id="309" r:id="rId77"/>
    <p:sldId id="308" r:id="rId78"/>
    <p:sldId id="290" r:id="rId79"/>
    <p:sldId id="295" r:id="rId80"/>
    <p:sldId id="296" r:id="rId81"/>
    <p:sldId id="297" r:id="rId82"/>
    <p:sldId id="305" r:id="rId83"/>
    <p:sldId id="304" r:id="rId84"/>
    <p:sldId id="316" r:id="rId85"/>
    <p:sldId id="351" r:id="rId86"/>
    <p:sldId id="322" r:id="rId87"/>
    <p:sldId id="323" r:id="rId88"/>
    <p:sldId id="325" r:id="rId89"/>
    <p:sldId id="331" r:id="rId90"/>
    <p:sldId id="298" r:id="rId91"/>
    <p:sldId id="448" r:id="rId92"/>
    <p:sldId id="430" r:id="rId93"/>
    <p:sldId id="491" r:id="rId94"/>
    <p:sldId id="450" r:id="rId95"/>
    <p:sldId id="453" r:id="rId96"/>
    <p:sldId id="375" r:id="rId97"/>
    <p:sldId id="478" r:id="rId98"/>
    <p:sldId id="458" r:id="rId99"/>
    <p:sldId id="336" r:id="rId100"/>
    <p:sldId id="492" r:id="rId101"/>
    <p:sldId id="476" r:id="rId102"/>
    <p:sldId id="475" r:id="rId103"/>
    <p:sldId id="465" r:id="rId104"/>
    <p:sldId id="456" r:id="rId105"/>
    <p:sldId id="488" r:id="rId106"/>
    <p:sldId id="489" r:id="rId107"/>
    <p:sldId id="485" r:id="rId108"/>
    <p:sldId id="468" r:id="rId109"/>
    <p:sldId id="460" r:id="rId110"/>
    <p:sldId id="461" r:id="rId111"/>
    <p:sldId id="463" r:id="rId112"/>
    <p:sldId id="464" r:id="rId113"/>
    <p:sldId id="277" r:id="rId114"/>
    <p:sldId id="484" r:id="rId115"/>
    <p:sldId id="483" r:id="rId116"/>
    <p:sldId id="459" r:id="rId117"/>
    <p:sldId id="487" r:id="rId118"/>
    <p:sldId id="350" r:id="rId119"/>
    <p:sldId id="359" r:id="rId120"/>
    <p:sldId id="363" r:id="rId121"/>
    <p:sldId id="455" r:id="rId122"/>
    <p:sldId id="365" r:id="rId123"/>
    <p:sldId id="436" r:id="rId124"/>
    <p:sldId id="379" r:id="rId125"/>
    <p:sldId id="366" r:id="rId126"/>
    <p:sldId id="377" r:id="rId127"/>
    <p:sldId id="378" r:id="rId128"/>
    <p:sldId id="376" r:id="rId129"/>
    <p:sldId id="333" r:id="rId130"/>
    <p:sldId id="339" r:id="rId131"/>
    <p:sldId id="472" r:id="rId132"/>
    <p:sldId id="380" r:id="rId133"/>
    <p:sldId id="429" r:id="rId134"/>
    <p:sldId id="443" r:id="rId135"/>
    <p:sldId id="469" r:id="rId136"/>
    <p:sldId id="474" r:id="rId137"/>
    <p:sldId id="289" r:id="rId138"/>
    <p:sldId id="360" r:id="rId139"/>
    <p:sldId id="494" r:id="rId140"/>
    <p:sldId id="495" r:id="rId141"/>
    <p:sldId id="493" r:id="rId142"/>
    <p:sldId id="368" r:id="rId143"/>
    <p:sldId id="356" r:id="rId144"/>
    <p:sldId id="361" r:id="rId145"/>
    <p:sldId id="362" r:id="rId146"/>
    <p:sldId id="370" r:id="rId147"/>
    <p:sldId id="381" r:id="rId148"/>
    <p:sldId id="287" r:id="rId149"/>
    <p:sldId id="353" r:id="rId150"/>
    <p:sldId id="354" r:id="rId151"/>
    <p:sldId id="355" r:id="rId152"/>
    <p:sldId id="338" r:id="rId153"/>
    <p:sldId id="283" r:id="rId154"/>
    <p:sldId id="284" r:id="rId155"/>
    <p:sldId id="285" r:id="rId156"/>
    <p:sldId id="286" r:id="rId157"/>
    <p:sldId id="369" r:id="rId158"/>
    <p:sldId id="282" r:id="rId159"/>
    <p:sldId id="340" r:id="rId160"/>
    <p:sldId id="337" r:id="rId161"/>
    <p:sldId id="342" r:id="rId162"/>
    <p:sldId id="364" r:id="rId163"/>
    <p:sldId id="334" r:id="rId164"/>
    <p:sldId id="382" r:id="rId165"/>
    <p:sldId id="278" r:id="rId166"/>
    <p:sldId id="279" r:id="rId167"/>
    <p:sldId id="280" r:id="rId168"/>
    <p:sldId id="373" r:id="rId169"/>
    <p:sldId id="374" r:id="rId170"/>
    <p:sldId id="384" r:id="rId171"/>
    <p:sldId id="383" r:id="rId172"/>
    <p:sldId id="372" r:id="rId173"/>
    <p:sldId id="385" r:id="rId1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6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5F103-5F68-436E-94C4-F1AF3F69D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541C45-ADF4-4C28-9426-DB13A35D9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0C28F9-A347-408D-A3F1-3B69E78C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EBAB5-EF20-446F-A09F-C978049D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016125-A4B8-4420-8089-D950C4E7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77C92-503B-41FA-8246-B41BEB4F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094159-9078-4F11-B71C-64DF2DB56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7CB95-F7E4-428E-9180-07C8612B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0357A5-BC1C-44E7-9BF4-60947147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F3BC42-9CC3-4F96-9AF8-2791011A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998464-475F-4D04-8DF0-AAC587F78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2A97C2-23FC-47FC-832D-612E60DE4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3A63A2-2D38-4864-9A6D-CE6B81EC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EF24B0-BFDF-4DCB-A222-BD629B98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35A222-4359-46D0-A727-03546DD6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8B27CC-2FE4-4B9A-A21F-958FF3C3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131B8E-C77E-4B0C-AAFF-B3BAA357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C8EBD2-2C7F-47A3-821A-D42B8D05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56178F-6A22-4C37-817C-7478F5CE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192504-FE4A-4489-86EC-84FC0761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6FABA-6ADA-44BE-B168-3E04D06B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149190-01C1-48E4-AA70-289D203B4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2C273-EF8A-4668-9AA1-B4B0F2E3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AD1B78-10A4-457A-8DC5-C2764026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BFEB8F-574D-4196-A61A-D39AA07E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3CCEB2-0D16-4D1B-BC7B-8CE8C123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B275A2-1911-436E-8590-BA72C98CD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920337-FFDF-4ACA-A91B-AA7C63F0A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614472-DBA1-4AE0-9093-C7045853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F77407-AB25-462F-AFBC-461B7C66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CED664-D548-407F-B66E-9CA20FCD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1CAF19-43EB-4E79-A644-989E19D2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CBBF43-1F7B-4FFE-BF9E-7F5861229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07B0FA-04D1-45B4-A96C-AEDF4B134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5A2D7C-364E-41A5-B088-751CBD492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3F438D-164D-4CE4-85F4-278DDA7C4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8EE95E-7688-4CDD-B822-247D82D4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D842E2-C5D1-4AED-B2AA-32D4FD2B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B351B4-6D38-48D5-B161-5A909D47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C8B35D-7E50-465B-AE94-AE5B30B9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D69FB5-2792-4DE6-95E0-B9272B1C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BB5319-03DE-47A2-B53A-061FA240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EA4650-A925-495C-AF16-22866E94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F86E15-B26C-426B-8849-EBD2996A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613D8A6-8F1B-46E6-8A75-0164E48D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AB8165-AB05-4C8A-95B6-1A027991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84F4A-6789-4ECA-AC5F-5B7D9F11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412ED3-6345-4481-9E3A-0C1C20FE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7F9FDC-454A-4AC1-9B02-77C7A4FD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1F77CF-736B-4016-AAF8-4161CF70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7C13A5-53C5-44E0-9F11-390934A4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720F09-81C4-4042-BC09-0E790C6C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E802F-54E3-4DFC-8CBD-F98CD77D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9DA21FD-3CD5-4821-B4C7-5768FA220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F2EA64-A553-43A5-8A27-1CCB96FAC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A1A02E-85CA-41AB-AD9C-B96280AF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267709-6026-41FF-8ECE-6B061E10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5E7D61E-3CB4-487F-8A50-6E4B6F5D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15FC73-5585-4251-861D-B807BC17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A9115-7DA5-4519-9034-38C9E4415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6D9B89-56F9-4B0E-831B-7F3A2062A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815AF-7295-4771-A26F-5E4931C41DC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47A278-C2FD-417F-9546-130D9249C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9E14F4-5407-4451-8EE0-961ACAAE4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411E-AFDC-4289-A128-B14A85A1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5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F22062-577E-4309-B899-AE8512A5C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4" y="611154"/>
            <a:ext cx="12192000" cy="1268412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Franklin Gothic Book" panose="020B0503020102020204" pitchFamily="34" charset="0"/>
              </a:rPr>
              <a:t>Richard Douglas Waterman</a:t>
            </a:r>
            <a:br>
              <a:rPr lang="en-US" sz="7200" dirty="0">
                <a:latin typeface="Franklin Gothic Book" panose="020B0503020102020204" pitchFamily="34" charset="0"/>
              </a:rPr>
            </a:br>
            <a:r>
              <a:rPr lang="en-US" sz="7200" dirty="0">
                <a:latin typeface="Franklin Gothic Book" panose="020B0503020102020204" pitchFamily="34" charset="0"/>
              </a:rPr>
              <a:t>1923-2016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2E61A3-DE43-4F27-897C-FF4BAC7B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98756"/>
            <a:ext cx="12192000" cy="659244"/>
          </a:xfrm>
        </p:spPr>
        <p:txBody>
          <a:bodyPr/>
          <a:lstStyle/>
          <a:p>
            <a:r>
              <a:rPr lang="en-US" b="1" dirty="0">
                <a:latin typeface="Franklin Gothic Book" panose="020B0503020102020204" pitchFamily="34" charset="0"/>
              </a:rPr>
              <a:t>Husband, Father, Grandfather, Great-Grandfather, Healer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391FC4-75AA-4836-8A96-E14E3C25B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31" y="1879566"/>
            <a:ext cx="5749446" cy="38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70706_173506516">
            <a:extLst>
              <a:ext uri="{FF2B5EF4-FFF2-40B4-BE49-F238E27FC236}">
                <a16:creationId xmlns="" xmlns:a16="http://schemas.microsoft.com/office/drawing/2014/main" id="{D0B1E6AF-DBFB-428F-BAF7-551061C90C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7" t="9132" r="2222" b="72966"/>
          <a:stretch/>
        </p:blipFill>
        <p:spPr>
          <a:xfrm rot="16200000">
            <a:off x="3448050" y="1457321"/>
            <a:ext cx="4895853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625149">
            <a:extLst>
              <a:ext uri="{FF2B5EF4-FFF2-40B4-BE49-F238E27FC236}">
                <a16:creationId xmlns="" xmlns:a16="http://schemas.microsoft.com/office/drawing/2014/main" id="{276D0A05-DB6B-4CAA-9C06-BE7185029BA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9580" r="5211" b="5242"/>
          <a:stretch/>
        </p:blipFill>
        <p:spPr>
          <a:xfrm>
            <a:off x="1198484" y="0"/>
            <a:ext cx="9588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1447093">
            <a:extLst>
              <a:ext uri="{FF2B5EF4-FFF2-40B4-BE49-F238E27FC236}">
                <a16:creationId xmlns="" xmlns:a16="http://schemas.microsoft.com/office/drawing/2014/main" id="{18939CDD-FB03-4A0C-BDAD-C08144C353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t="11004" r="12007" b="23107"/>
          <a:stretch/>
        </p:blipFill>
        <p:spPr>
          <a:xfrm>
            <a:off x="1118586" y="0"/>
            <a:ext cx="10091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1424772">
            <a:extLst>
              <a:ext uri="{FF2B5EF4-FFF2-40B4-BE49-F238E27FC236}">
                <a16:creationId xmlns="" xmlns:a16="http://schemas.microsoft.com/office/drawing/2014/main" id="{62F43D94-4B0E-4E7A-8C3A-8B08E74C5C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9320" r="6375" b="20259"/>
          <a:stretch/>
        </p:blipFill>
        <p:spPr>
          <a:xfrm>
            <a:off x="1242874" y="186431"/>
            <a:ext cx="9401452" cy="62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931135">
            <a:extLst>
              <a:ext uri="{FF2B5EF4-FFF2-40B4-BE49-F238E27FC236}">
                <a16:creationId xmlns="" xmlns:a16="http://schemas.microsoft.com/office/drawing/2014/main" id="{F399FC99-EE0C-4584-B610-17CA482BB7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7767" r="5696" b="16116"/>
          <a:stretch/>
        </p:blipFill>
        <p:spPr>
          <a:xfrm>
            <a:off x="87888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528767">
            <a:extLst>
              <a:ext uri="{FF2B5EF4-FFF2-40B4-BE49-F238E27FC236}">
                <a16:creationId xmlns="" xmlns:a16="http://schemas.microsoft.com/office/drawing/2014/main" id="{A60EC414-7502-4C38-B000-3F7DCF1A5F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2038" r="5017" b="13140"/>
          <a:stretch/>
        </p:blipFill>
        <p:spPr>
          <a:xfrm>
            <a:off x="1091953" y="0"/>
            <a:ext cx="1026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7A8498-8480-4099-AFF8-F5963E7F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23819" r="10243" b="8997"/>
          <a:stretch/>
        </p:blipFill>
        <p:spPr>
          <a:xfrm>
            <a:off x="3053919" y="0"/>
            <a:ext cx="605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9EAFD1-7324-4EEE-B97F-62719623C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20000" b="16945"/>
          <a:stretch/>
        </p:blipFill>
        <p:spPr>
          <a:xfrm rot="10800000">
            <a:off x="809623" y="-1"/>
            <a:ext cx="10687051" cy="68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3009469">
            <a:extLst>
              <a:ext uri="{FF2B5EF4-FFF2-40B4-BE49-F238E27FC236}">
                <a16:creationId xmlns="" xmlns:a16="http://schemas.microsoft.com/office/drawing/2014/main" id="{3A28400B-7C5D-4925-B632-C8FDE17A02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7" b="12103"/>
          <a:stretch/>
        </p:blipFill>
        <p:spPr>
          <a:xfrm>
            <a:off x="523596" y="0"/>
            <a:ext cx="5434089" cy="6858000"/>
          </a:xfrm>
          <a:prstGeom prst="rect">
            <a:avLst/>
          </a:prstGeom>
        </p:spPr>
      </p:pic>
      <p:pic>
        <p:nvPicPr>
          <p:cNvPr id="4" name="Picture 3" descr="IMG_20170802_123015499">
            <a:extLst>
              <a:ext uri="{FF2B5EF4-FFF2-40B4-BE49-F238E27FC236}">
                <a16:creationId xmlns="" xmlns:a16="http://schemas.microsoft.com/office/drawing/2014/main" id="{32E66746-9002-4DCA-AB0F-6A77C7722B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424" r="22154" b="20389"/>
          <a:stretch/>
        </p:blipFill>
        <p:spPr>
          <a:xfrm>
            <a:off x="6480697" y="0"/>
            <a:ext cx="497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0226132">
            <a:extLst>
              <a:ext uri="{FF2B5EF4-FFF2-40B4-BE49-F238E27FC236}">
                <a16:creationId xmlns="" xmlns:a16="http://schemas.microsoft.com/office/drawing/2014/main" id="{8FFF4462-6336-40A9-BC75-846A697ED39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25760" r="13463" b="25437"/>
          <a:stretch/>
        </p:blipFill>
        <p:spPr>
          <a:xfrm>
            <a:off x="1455938" y="577048"/>
            <a:ext cx="9650027" cy="59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709224">
            <a:extLst>
              <a:ext uri="{FF2B5EF4-FFF2-40B4-BE49-F238E27FC236}">
                <a16:creationId xmlns="" xmlns:a16="http://schemas.microsoft.com/office/drawing/2014/main" id="{00A7E783-E642-482F-B98B-3BD61257408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7346" r="18512" b="13787"/>
          <a:stretch/>
        </p:blipFill>
        <p:spPr>
          <a:xfrm>
            <a:off x="1118585" y="0"/>
            <a:ext cx="966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4077B9-D665-47DB-908C-68D66320B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b="8737"/>
          <a:stretch/>
        </p:blipFill>
        <p:spPr>
          <a:xfrm>
            <a:off x="3391912" y="0"/>
            <a:ext cx="527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735867">
            <a:extLst>
              <a:ext uri="{FF2B5EF4-FFF2-40B4-BE49-F238E27FC236}">
                <a16:creationId xmlns="" xmlns:a16="http://schemas.microsoft.com/office/drawing/2014/main" id="{EE6C47BF-E017-4DF6-A7A3-822F095525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14240" r="5891" b="8737"/>
          <a:stretch/>
        </p:blipFill>
        <p:spPr>
          <a:xfrm>
            <a:off x="1313894" y="0"/>
            <a:ext cx="9889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904953">
            <a:extLst>
              <a:ext uri="{FF2B5EF4-FFF2-40B4-BE49-F238E27FC236}">
                <a16:creationId xmlns="" xmlns:a16="http://schemas.microsoft.com/office/drawing/2014/main" id="{77A3016B-7C7E-431E-9619-AE91BE56EE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2686" r="7055" b="9514"/>
          <a:stretch/>
        </p:blipFill>
        <p:spPr>
          <a:xfrm>
            <a:off x="1100831" y="0"/>
            <a:ext cx="9996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910487">
            <a:extLst>
              <a:ext uri="{FF2B5EF4-FFF2-40B4-BE49-F238E27FC236}">
                <a16:creationId xmlns="" xmlns:a16="http://schemas.microsoft.com/office/drawing/2014/main" id="{9F7F71B1-6A6A-41A8-BC52-BF0096C57D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0356" r="7638" b="11068"/>
          <a:stretch/>
        </p:blipFill>
        <p:spPr>
          <a:xfrm>
            <a:off x="914400" y="0"/>
            <a:ext cx="1022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4">
            <a:extLst>
              <a:ext uri="{FF2B5EF4-FFF2-40B4-BE49-F238E27FC236}">
                <a16:creationId xmlns="" xmlns:a16="http://schemas.microsoft.com/office/drawing/2014/main" id="{B551C795-1A5D-418F-8140-36755F383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0"/>
            <a:ext cx="462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2937481">
            <a:extLst>
              <a:ext uri="{FF2B5EF4-FFF2-40B4-BE49-F238E27FC236}">
                <a16:creationId xmlns="" xmlns:a16="http://schemas.microsoft.com/office/drawing/2014/main" id="{8EBE0B02-1D63-4B95-BCFE-D9A9A8C42B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4628" r="9676" b="19741"/>
          <a:stretch/>
        </p:blipFill>
        <p:spPr>
          <a:xfrm>
            <a:off x="798990" y="0"/>
            <a:ext cx="10320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2653415">
            <a:extLst>
              <a:ext uri="{FF2B5EF4-FFF2-40B4-BE49-F238E27FC236}">
                <a16:creationId xmlns="" xmlns:a16="http://schemas.microsoft.com/office/drawing/2014/main" id="{4765B0CC-6AEA-46DE-9978-0D68146534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12427" r="1813" b="6408"/>
          <a:stretch/>
        </p:blipFill>
        <p:spPr>
          <a:xfrm>
            <a:off x="785228" y="0"/>
            <a:ext cx="1032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652581">
            <a:extLst>
              <a:ext uri="{FF2B5EF4-FFF2-40B4-BE49-F238E27FC236}">
                <a16:creationId xmlns="" xmlns:a16="http://schemas.microsoft.com/office/drawing/2014/main" id="{0B946CCE-E5FC-4B19-8505-9984FF1EB3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0355" r="5404" b="11198"/>
          <a:stretch/>
        </p:blipFill>
        <p:spPr>
          <a:xfrm>
            <a:off x="1162976" y="0"/>
            <a:ext cx="993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797B91-79A4-4095-AA28-9BCC07A5D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25761" r="12492" b="15469"/>
          <a:stretch/>
        </p:blipFill>
        <p:spPr>
          <a:xfrm>
            <a:off x="1313896" y="252284"/>
            <a:ext cx="9595609" cy="62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sterOrchid1989">
            <a:extLst>
              <a:ext uri="{FF2B5EF4-FFF2-40B4-BE49-F238E27FC236}">
                <a16:creationId xmlns="" xmlns:a16="http://schemas.microsoft.com/office/drawing/2014/main" id="{C5DF9055-3B43-4B74-943B-5A5C17782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0"/>
            <a:ext cx="490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">
            <a:extLst>
              <a:ext uri="{FF2B5EF4-FFF2-40B4-BE49-F238E27FC236}">
                <a16:creationId xmlns="" xmlns:a16="http://schemas.microsoft.com/office/drawing/2014/main" id="{7E4D2934-E30C-4BCD-9A48-E1B431C35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057957">
            <a:extLst>
              <a:ext uri="{FF2B5EF4-FFF2-40B4-BE49-F238E27FC236}">
                <a16:creationId xmlns="" xmlns:a16="http://schemas.microsoft.com/office/drawing/2014/main" id="{C4C3F110-BFFC-4B2E-84A9-C174987E7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">
            <a:extLst>
              <a:ext uri="{FF2B5EF4-FFF2-40B4-BE49-F238E27FC236}">
                <a16:creationId xmlns="" xmlns:a16="http://schemas.microsoft.com/office/drawing/2014/main" id="{4CFA5FF8-2734-4D71-B875-62D98BCE7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5323995">
            <a:extLst>
              <a:ext uri="{FF2B5EF4-FFF2-40B4-BE49-F238E27FC236}">
                <a16:creationId xmlns="" xmlns:a16="http://schemas.microsoft.com/office/drawing/2014/main" id="{8D71AF23-3843-4B17-A68B-4FE349AFF7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2046" r="12086" b="15038"/>
          <a:stretch/>
        </p:blipFill>
        <p:spPr>
          <a:xfrm rot="10800000">
            <a:off x="1722266" y="-2"/>
            <a:ext cx="8957571" cy="688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3">
            <a:extLst>
              <a:ext uri="{FF2B5EF4-FFF2-40B4-BE49-F238E27FC236}">
                <a16:creationId xmlns="" xmlns:a16="http://schemas.microsoft.com/office/drawing/2014/main" id="{5C34054E-C1F3-4BB6-B360-1E936B80F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DWandTFW">
            <a:extLst>
              <a:ext uri="{FF2B5EF4-FFF2-40B4-BE49-F238E27FC236}">
                <a16:creationId xmlns="" xmlns:a16="http://schemas.microsoft.com/office/drawing/2014/main" id="{531CF1BF-EF57-45AA-A050-205566D3A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0"/>
            <a:ext cx="1173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776">
            <a:extLst>
              <a:ext uri="{FF2B5EF4-FFF2-40B4-BE49-F238E27FC236}">
                <a16:creationId xmlns="" xmlns:a16="http://schemas.microsoft.com/office/drawing/2014/main" id="{F2D3F8D8-E259-4182-8128-7C4B156A1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0">
            <a:extLst>
              <a:ext uri="{FF2B5EF4-FFF2-40B4-BE49-F238E27FC236}">
                <a16:creationId xmlns="" xmlns:a16="http://schemas.microsoft.com/office/drawing/2014/main" id="{BD0C0FDD-E032-494A-9529-94E80FAD5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770">
            <a:extLst>
              <a:ext uri="{FF2B5EF4-FFF2-40B4-BE49-F238E27FC236}">
                <a16:creationId xmlns="" xmlns:a16="http://schemas.microsoft.com/office/drawing/2014/main" id="{9A54F3AE-8A65-477F-AAFF-F058AB557B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7508" r="10521" b="8090"/>
          <a:stretch/>
        </p:blipFill>
        <p:spPr>
          <a:xfrm>
            <a:off x="1455937" y="0"/>
            <a:ext cx="867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772">
            <a:extLst>
              <a:ext uri="{FF2B5EF4-FFF2-40B4-BE49-F238E27FC236}">
                <a16:creationId xmlns="" xmlns:a16="http://schemas.microsoft.com/office/drawing/2014/main" id="{0D3D6056-7048-4CA6-A172-B95CB9078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768">
            <a:extLst>
              <a:ext uri="{FF2B5EF4-FFF2-40B4-BE49-F238E27FC236}">
                <a16:creationId xmlns="" xmlns:a16="http://schemas.microsoft.com/office/drawing/2014/main" id="{C1C51F5C-EDDB-44F8-9617-578E6A081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potSt">
            <a:extLst>
              <a:ext uri="{FF2B5EF4-FFF2-40B4-BE49-F238E27FC236}">
                <a16:creationId xmlns="" xmlns:a16="http://schemas.microsoft.com/office/drawing/2014/main" id="{B5AEEAD4-722E-4B44-BAF5-34CA909BF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0"/>
            <a:ext cx="11450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759304">
            <a:extLst>
              <a:ext uri="{FF2B5EF4-FFF2-40B4-BE49-F238E27FC236}">
                <a16:creationId xmlns="" xmlns:a16="http://schemas.microsoft.com/office/drawing/2014/main" id="{CC42DCA2-CB9A-4690-807A-DE261010F0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3405" b="2931"/>
          <a:stretch/>
        </p:blipFill>
        <p:spPr>
          <a:xfrm rot="5400000">
            <a:off x="2576698" y="1009880"/>
            <a:ext cx="6858000" cy="48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14">
            <a:extLst>
              <a:ext uri="{FF2B5EF4-FFF2-40B4-BE49-F238E27FC236}">
                <a16:creationId xmlns="" xmlns:a16="http://schemas.microsoft.com/office/drawing/2014/main" id="{37203A73-0B2B-4685-8473-F4605E32B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0"/>
            <a:ext cx="996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0611517">
            <a:extLst>
              <a:ext uri="{FF2B5EF4-FFF2-40B4-BE49-F238E27FC236}">
                <a16:creationId xmlns="" xmlns:a16="http://schemas.microsoft.com/office/drawing/2014/main" id="{FD4B67BB-E3A3-44FC-B0F2-AE5872F63F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15923" r="4142" b="11845"/>
          <a:stretch/>
        </p:blipFill>
        <p:spPr>
          <a:xfrm>
            <a:off x="608124" y="0"/>
            <a:ext cx="1104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805">
            <a:extLst>
              <a:ext uri="{FF2B5EF4-FFF2-40B4-BE49-F238E27FC236}">
                <a16:creationId xmlns="" xmlns:a16="http://schemas.microsoft.com/office/drawing/2014/main" id="{481F6908-AC4E-4316-86DB-9A317EB72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7_085224301 (2)">
            <a:extLst>
              <a:ext uri="{FF2B5EF4-FFF2-40B4-BE49-F238E27FC236}">
                <a16:creationId xmlns="" xmlns:a16="http://schemas.microsoft.com/office/drawing/2014/main" id="{7CEE333C-78AE-4310-9D00-2EA73767F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doboro1993">
            <a:extLst>
              <a:ext uri="{FF2B5EF4-FFF2-40B4-BE49-F238E27FC236}">
                <a16:creationId xmlns="" xmlns:a16="http://schemas.microsoft.com/office/drawing/2014/main" id="{2D969367-2199-4277-961D-9E077F26EC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80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0345661">
            <a:extLst>
              <a:ext uri="{FF2B5EF4-FFF2-40B4-BE49-F238E27FC236}">
                <a16:creationId xmlns="" xmlns:a16="http://schemas.microsoft.com/office/drawing/2014/main" id="{9D56E1A9-239E-42FD-BBE1-C222A9A51B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15275" r="23755" b="33981"/>
          <a:stretch/>
        </p:blipFill>
        <p:spPr>
          <a:xfrm>
            <a:off x="2539012" y="594803"/>
            <a:ext cx="7474999" cy="54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0835647">
            <a:extLst>
              <a:ext uri="{FF2B5EF4-FFF2-40B4-BE49-F238E27FC236}">
                <a16:creationId xmlns="" xmlns:a16="http://schemas.microsoft.com/office/drawing/2014/main" id="{E123FF26-1C8F-4AA1-B48D-366C635077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t="31586" r="26987" b="11715"/>
          <a:stretch/>
        </p:blipFill>
        <p:spPr>
          <a:xfrm>
            <a:off x="3773009" y="0"/>
            <a:ext cx="482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8888-R1-17-18">
            <a:extLst>
              <a:ext uri="{FF2B5EF4-FFF2-40B4-BE49-F238E27FC236}">
                <a16:creationId xmlns="" xmlns:a16="http://schemas.microsoft.com/office/drawing/2014/main" id="{068E23C8-D7C4-40F2-831D-4DF8AA0B9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093764-F75B-4429-A2E9-20FE849F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C29170-0D7D-4041-A9F4-88827A001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823891">
            <a:extLst>
              <a:ext uri="{FF2B5EF4-FFF2-40B4-BE49-F238E27FC236}">
                <a16:creationId xmlns="" xmlns:a16="http://schemas.microsoft.com/office/drawing/2014/main" id="{D4118D69-BD81-4817-8ABC-780BFF1F5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A5F544-D991-48FC-A7B6-CAB1ACCB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 (1)">
            <a:extLst>
              <a:ext uri="{FF2B5EF4-FFF2-40B4-BE49-F238E27FC236}">
                <a16:creationId xmlns="" xmlns:a16="http://schemas.microsoft.com/office/drawing/2014/main" id="{2C41C2A0-D52A-4B15-957C-B3F8A4D68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2">
            <a:extLst>
              <a:ext uri="{FF2B5EF4-FFF2-40B4-BE49-F238E27FC236}">
                <a16:creationId xmlns="" xmlns:a16="http://schemas.microsoft.com/office/drawing/2014/main" id="{68FA1C79-5F05-4B31-ABF7-4E3F8D2067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11004" r="4042" b="7962"/>
          <a:stretch/>
        </p:blipFill>
        <p:spPr>
          <a:xfrm>
            <a:off x="772358" y="0"/>
            <a:ext cx="1056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 (1)">
            <a:extLst>
              <a:ext uri="{FF2B5EF4-FFF2-40B4-BE49-F238E27FC236}">
                <a16:creationId xmlns="" xmlns:a16="http://schemas.microsoft.com/office/drawing/2014/main" id="{E071162B-2735-4690-9A78-596A3CCA38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 (2)">
            <a:extLst>
              <a:ext uri="{FF2B5EF4-FFF2-40B4-BE49-F238E27FC236}">
                <a16:creationId xmlns="" xmlns:a16="http://schemas.microsoft.com/office/drawing/2014/main" id="{6C94BCCB-C04A-48CB-AFE3-62788028D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2 (3)">
            <a:extLst>
              <a:ext uri="{FF2B5EF4-FFF2-40B4-BE49-F238E27FC236}">
                <a16:creationId xmlns="" xmlns:a16="http://schemas.microsoft.com/office/drawing/2014/main" id="{A73A8A64-ACA6-4881-B568-7F93CADA9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90">
            <a:extLst>
              <a:ext uri="{FF2B5EF4-FFF2-40B4-BE49-F238E27FC236}">
                <a16:creationId xmlns="" xmlns:a16="http://schemas.microsoft.com/office/drawing/2014/main" id="{C716F5D0-B18A-4E2F-8F2E-129196591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358">
            <a:extLst>
              <a:ext uri="{FF2B5EF4-FFF2-40B4-BE49-F238E27FC236}">
                <a16:creationId xmlns="" xmlns:a16="http://schemas.microsoft.com/office/drawing/2014/main" id="{87EE92C9-E723-467E-B76F-CE543CC94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5 025">
            <a:extLst>
              <a:ext uri="{FF2B5EF4-FFF2-40B4-BE49-F238E27FC236}">
                <a16:creationId xmlns="" xmlns:a16="http://schemas.microsoft.com/office/drawing/2014/main" id="{25A54721-F680-42A2-A0F5-36AFC356A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thners 039">
            <a:extLst>
              <a:ext uri="{FF2B5EF4-FFF2-40B4-BE49-F238E27FC236}">
                <a16:creationId xmlns="" xmlns:a16="http://schemas.microsoft.com/office/drawing/2014/main" id="{53EF6406-8089-4C86-859A-745EE69EF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0"/>
            <a:ext cx="668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0BFE5E-BB05-4E63-B754-A459564B3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9259" r="2500" b="7593"/>
          <a:stretch/>
        </p:blipFill>
        <p:spPr>
          <a:xfrm rot="16200000">
            <a:off x="2607557" y="1154817"/>
            <a:ext cx="6858000" cy="45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thners 043">
            <a:extLst>
              <a:ext uri="{FF2B5EF4-FFF2-40B4-BE49-F238E27FC236}">
                <a16:creationId xmlns="" xmlns:a16="http://schemas.microsoft.com/office/drawing/2014/main" id="{ECBECBE9-48EA-4F01-809B-91035E91F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0"/>
            <a:ext cx="51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thners 045">
            <a:extLst>
              <a:ext uri="{FF2B5EF4-FFF2-40B4-BE49-F238E27FC236}">
                <a16:creationId xmlns="" xmlns:a16="http://schemas.microsoft.com/office/drawing/2014/main" id="{4B3E7397-64DD-4E28-AC06-F13550174C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0"/>
            <a:ext cx="519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13">
            <a:extLst>
              <a:ext uri="{FF2B5EF4-FFF2-40B4-BE49-F238E27FC236}">
                <a16:creationId xmlns="" xmlns:a16="http://schemas.microsoft.com/office/drawing/2014/main" id="{942EA05F-275B-4811-B573-7597B8691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88" y="0"/>
            <a:ext cx="471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4Summer 029">
            <a:extLst>
              <a:ext uri="{FF2B5EF4-FFF2-40B4-BE49-F238E27FC236}">
                <a16:creationId xmlns="" xmlns:a16="http://schemas.microsoft.com/office/drawing/2014/main" id="{CABAC4E2-2066-4F12-9111-ED4634F0B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4Summer 051">
            <a:extLst>
              <a:ext uri="{FF2B5EF4-FFF2-40B4-BE49-F238E27FC236}">
                <a16:creationId xmlns="" xmlns:a16="http://schemas.microsoft.com/office/drawing/2014/main" id="{657CA926-A771-46F6-9DC2-CF1826D955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4Summer 054">
            <a:extLst>
              <a:ext uri="{FF2B5EF4-FFF2-40B4-BE49-F238E27FC236}">
                <a16:creationId xmlns="" xmlns:a16="http://schemas.microsoft.com/office/drawing/2014/main" id="{37D63F36-A1C5-4E07-A666-ECDA488DCE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4Summer 129">
            <a:extLst>
              <a:ext uri="{FF2B5EF4-FFF2-40B4-BE49-F238E27FC236}">
                <a16:creationId xmlns="" xmlns:a16="http://schemas.microsoft.com/office/drawing/2014/main" id="{A7FD9B45-0AE4-40A2-874A-A6850F2D7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71">
            <a:extLst>
              <a:ext uri="{FF2B5EF4-FFF2-40B4-BE49-F238E27FC236}">
                <a16:creationId xmlns="" xmlns:a16="http://schemas.microsoft.com/office/drawing/2014/main" id="{AEFA4D11-C5DF-4E40-B9CC-714D7E8B2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_2107">
            <a:extLst>
              <a:ext uri="{FF2B5EF4-FFF2-40B4-BE49-F238E27FC236}">
                <a16:creationId xmlns="" xmlns:a16="http://schemas.microsoft.com/office/drawing/2014/main" id="{A744E6D7-572D-4D8B-97DA-2B1C2F47C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3" y="0"/>
            <a:ext cx="793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17">
            <a:extLst>
              <a:ext uri="{FF2B5EF4-FFF2-40B4-BE49-F238E27FC236}">
                <a16:creationId xmlns="" xmlns:a16="http://schemas.microsoft.com/office/drawing/2014/main" id="{18436A9B-5DB3-4ACB-8C18-6346CEF3FF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041452">
            <a:extLst>
              <a:ext uri="{FF2B5EF4-FFF2-40B4-BE49-F238E27FC236}">
                <a16:creationId xmlns="" xmlns:a16="http://schemas.microsoft.com/office/drawing/2014/main" id="{EDBF15CE-07B2-4748-8E0E-0EEDA98C1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09">
            <a:extLst>
              <a:ext uri="{FF2B5EF4-FFF2-40B4-BE49-F238E27FC236}">
                <a16:creationId xmlns="" xmlns:a16="http://schemas.microsoft.com/office/drawing/2014/main" id="{53EE571B-DCB0-4D09-BED9-8A9731677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53">
            <a:extLst>
              <a:ext uri="{FF2B5EF4-FFF2-40B4-BE49-F238E27FC236}">
                <a16:creationId xmlns="" xmlns:a16="http://schemas.microsoft.com/office/drawing/2014/main" id="{DFAD2E84-DF0C-4AAD-9815-E0D60EDA4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3 (1)">
            <a:extLst>
              <a:ext uri="{FF2B5EF4-FFF2-40B4-BE49-F238E27FC236}">
                <a16:creationId xmlns="" xmlns:a16="http://schemas.microsoft.com/office/drawing/2014/main" id="{47F3620A-E867-4378-8198-FE843B6D41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120">
            <a:extLst>
              <a:ext uri="{FF2B5EF4-FFF2-40B4-BE49-F238E27FC236}">
                <a16:creationId xmlns="" xmlns:a16="http://schemas.microsoft.com/office/drawing/2014/main" id="{DE8B0290-CEA7-4A2B-8400-8D01F954B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40814_134329376">
            <a:extLst>
              <a:ext uri="{FF2B5EF4-FFF2-40B4-BE49-F238E27FC236}">
                <a16:creationId xmlns="" xmlns:a16="http://schemas.microsoft.com/office/drawing/2014/main" id="{9E0AC549-F602-4DBC-8E5B-3993AD424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th Bash 4">
            <a:extLst>
              <a:ext uri="{FF2B5EF4-FFF2-40B4-BE49-F238E27FC236}">
                <a16:creationId xmlns="" xmlns:a16="http://schemas.microsoft.com/office/drawing/2014/main" id="{6CF4B016-30B7-49B2-B0D5-E5BC37694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th Bash 5">
            <a:extLst>
              <a:ext uri="{FF2B5EF4-FFF2-40B4-BE49-F238E27FC236}">
                <a16:creationId xmlns="" xmlns:a16="http://schemas.microsoft.com/office/drawing/2014/main" id="{93FA1671-7CA4-4730-A672-5221A3682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th Bash 7">
            <a:extLst>
              <a:ext uri="{FF2B5EF4-FFF2-40B4-BE49-F238E27FC236}">
                <a16:creationId xmlns="" xmlns:a16="http://schemas.microsoft.com/office/drawing/2014/main" id="{4E9CE536-5103-4E9C-93C6-2DC2489A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69">
            <a:extLst>
              <a:ext uri="{FF2B5EF4-FFF2-40B4-BE49-F238E27FC236}">
                <a16:creationId xmlns="" xmlns:a16="http://schemas.microsoft.com/office/drawing/2014/main" id="{9689D3CF-8CE7-4457-B6FD-C9AEED653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80">
            <a:extLst>
              <a:ext uri="{FF2B5EF4-FFF2-40B4-BE49-F238E27FC236}">
                <a16:creationId xmlns="" xmlns:a16="http://schemas.microsoft.com/office/drawing/2014/main" id="{C0829C26-13B2-40A4-8188-68E6D866F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46542B-9871-4411-8C0D-C3994C84F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11_092823293_HDR">
            <a:extLst>
              <a:ext uri="{FF2B5EF4-FFF2-40B4-BE49-F238E27FC236}">
                <a16:creationId xmlns="" xmlns:a16="http://schemas.microsoft.com/office/drawing/2014/main" id="{D378F960-1A14-4608-884D-936FCE0E66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08_115721748">
            <a:extLst>
              <a:ext uri="{FF2B5EF4-FFF2-40B4-BE49-F238E27FC236}">
                <a16:creationId xmlns="" xmlns:a16="http://schemas.microsoft.com/office/drawing/2014/main" id="{6FC80B6C-4692-42A0-8885-83B71AF43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765">
            <a:extLst>
              <a:ext uri="{FF2B5EF4-FFF2-40B4-BE49-F238E27FC236}">
                <a16:creationId xmlns="" xmlns:a16="http://schemas.microsoft.com/office/drawing/2014/main" id="{0BD39818-8FFA-4255-837D-EBBC45933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60726_095955692_HDR">
            <a:extLst>
              <a:ext uri="{FF2B5EF4-FFF2-40B4-BE49-F238E27FC236}">
                <a16:creationId xmlns="" xmlns:a16="http://schemas.microsoft.com/office/drawing/2014/main" id="{D9B51612-BAF5-4F50-B66E-5724ED48CD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1112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221759">
            <a:extLst>
              <a:ext uri="{FF2B5EF4-FFF2-40B4-BE49-F238E27FC236}">
                <a16:creationId xmlns="" xmlns:a16="http://schemas.microsoft.com/office/drawing/2014/main" id="{732D7F43-E895-4139-BAEC-F8E9D1666C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107402">
            <a:extLst>
              <a:ext uri="{FF2B5EF4-FFF2-40B4-BE49-F238E27FC236}">
                <a16:creationId xmlns="" xmlns:a16="http://schemas.microsoft.com/office/drawing/2014/main" id="{7FEE49CF-A976-47C5-8E7C-B01E8DC9E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DWinfant">
            <a:extLst>
              <a:ext uri="{FF2B5EF4-FFF2-40B4-BE49-F238E27FC236}">
                <a16:creationId xmlns="" xmlns:a16="http://schemas.microsoft.com/office/drawing/2014/main" id="{92C65FB3-3763-4B86-A97E-F4DAE8236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13" y="0"/>
            <a:ext cx="449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204557">
            <a:extLst>
              <a:ext uri="{FF2B5EF4-FFF2-40B4-BE49-F238E27FC236}">
                <a16:creationId xmlns="" xmlns:a16="http://schemas.microsoft.com/office/drawing/2014/main" id="{9002B334-554F-4C51-8634-F248182F0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41702F-410F-4050-996A-6E6613E05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D7C395-B7CB-4886-93B5-5D01011E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02" y="0"/>
            <a:ext cx="1008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644375">
            <a:extLst>
              <a:ext uri="{FF2B5EF4-FFF2-40B4-BE49-F238E27FC236}">
                <a16:creationId xmlns="" xmlns:a16="http://schemas.microsoft.com/office/drawing/2014/main" id="{D33CC950-D7DA-4604-A609-6073A89C79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4574" r="8741" b="13322"/>
          <a:stretch/>
        </p:blipFill>
        <p:spPr>
          <a:xfrm rot="16200000">
            <a:off x="2649115" y="1082315"/>
            <a:ext cx="6858112" cy="46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121578">
            <a:extLst>
              <a:ext uri="{FF2B5EF4-FFF2-40B4-BE49-F238E27FC236}">
                <a16:creationId xmlns="" xmlns:a16="http://schemas.microsoft.com/office/drawing/2014/main" id="{777B301A-71A0-4FED-9724-DA3E70B63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139106">
            <a:extLst>
              <a:ext uri="{FF2B5EF4-FFF2-40B4-BE49-F238E27FC236}">
                <a16:creationId xmlns="" xmlns:a16="http://schemas.microsoft.com/office/drawing/2014/main" id="{0479B854-8FB5-470F-AEC5-C3CB3E733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1-R1-29-29">
            <a:extLst>
              <a:ext uri="{FF2B5EF4-FFF2-40B4-BE49-F238E27FC236}">
                <a16:creationId xmlns="" xmlns:a16="http://schemas.microsoft.com/office/drawing/2014/main" id="{21CE82CE-D93A-4910-887E-2C94B29BF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1-R1-40-40">
            <a:extLst>
              <a:ext uri="{FF2B5EF4-FFF2-40B4-BE49-F238E27FC236}">
                <a16:creationId xmlns="" xmlns:a16="http://schemas.microsoft.com/office/drawing/2014/main" id="{B215A294-4B68-460D-8AAC-CF1B93203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3199FE-6214-474A-9C10-8FD9F100A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02" y="0"/>
            <a:ext cx="986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809">
            <a:extLst>
              <a:ext uri="{FF2B5EF4-FFF2-40B4-BE49-F238E27FC236}">
                <a16:creationId xmlns="" xmlns:a16="http://schemas.microsoft.com/office/drawing/2014/main" id="{0968F266-354F-46B4-88EE-B70584A86B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0"/>
            <a:ext cx="10885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2315862">
            <a:extLst>
              <a:ext uri="{FF2B5EF4-FFF2-40B4-BE49-F238E27FC236}">
                <a16:creationId xmlns="" xmlns:a16="http://schemas.microsoft.com/office/drawing/2014/main" id="{BEA1C227-16B2-4E02-9F3C-90D550C3B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823">
            <a:extLst>
              <a:ext uri="{FF2B5EF4-FFF2-40B4-BE49-F238E27FC236}">
                <a16:creationId xmlns="" xmlns:a16="http://schemas.microsoft.com/office/drawing/2014/main" id="{DA4E27F6-5B87-4445-9B79-35A0E674F5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3" y="0"/>
            <a:ext cx="10340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227495">
            <a:extLst>
              <a:ext uri="{FF2B5EF4-FFF2-40B4-BE49-F238E27FC236}">
                <a16:creationId xmlns="" xmlns:a16="http://schemas.microsoft.com/office/drawing/2014/main" id="{80A60297-A939-4721-988C-D2CFBA871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145512">
            <a:extLst>
              <a:ext uri="{FF2B5EF4-FFF2-40B4-BE49-F238E27FC236}">
                <a16:creationId xmlns="" xmlns:a16="http://schemas.microsoft.com/office/drawing/2014/main" id="{A5A9BEE1-27A6-471F-934B-DB3EF953F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820">
            <a:extLst>
              <a:ext uri="{FF2B5EF4-FFF2-40B4-BE49-F238E27FC236}">
                <a16:creationId xmlns="" xmlns:a16="http://schemas.microsoft.com/office/drawing/2014/main" id="{A356499E-5797-4097-9D24-24484F4C0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824">
            <a:extLst>
              <a:ext uri="{FF2B5EF4-FFF2-40B4-BE49-F238E27FC236}">
                <a16:creationId xmlns="" xmlns:a16="http://schemas.microsoft.com/office/drawing/2014/main" id="{46C6FC5F-14A6-40D9-9901-EEFB53D0A0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654771">
            <a:extLst>
              <a:ext uri="{FF2B5EF4-FFF2-40B4-BE49-F238E27FC236}">
                <a16:creationId xmlns="" xmlns:a16="http://schemas.microsoft.com/office/drawing/2014/main" id="{AF160169-0808-448D-8038-0452828E2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920651">
            <a:extLst>
              <a:ext uri="{FF2B5EF4-FFF2-40B4-BE49-F238E27FC236}">
                <a16:creationId xmlns="" xmlns:a16="http://schemas.microsoft.com/office/drawing/2014/main" id="{6A981984-0C15-4310-BDD8-9B355850EA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4944203">
            <a:extLst>
              <a:ext uri="{FF2B5EF4-FFF2-40B4-BE49-F238E27FC236}">
                <a16:creationId xmlns="" xmlns:a16="http://schemas.microsoft.com/office/drawing/2014/main" id="{146A983F-991E-4EEF-AA06-4289D3016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010316">
            <a:extLst>
              <a:ext uri="{FF2B5EF4-FFF2-40B4-BE49-F238E27FC236}">
                <a16:creationId xmlns="" xmlns:a16="http://schemas.microsoft.com/office/drawing/2014/main" id="{B4FC8EDF-FC09-477C-8CB6-AA34D031D9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6990" r="8691" b="11068"/>
          <a:stretch/>
        </p:blipFill>
        <p:spPr>
          <a:xfrm>
            <a:off x="3613212" y="0"/>
            <a:ext cx="5200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028287">
            <a:extLst>
              <a:ext uri="{FF2B5EF4-FFF2-40B4-BE49-F238E27FC236}">
                <a16:creationId xmlns="" xmlns:a16="http://schemas.microsoft.com/office/drawing/2014/main" id="{7F3150AE-1528-4FC6-A473-CF39FFCC7E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3959" r="3528" b="1413"/>
          <a:stretch/>
        </p:blipFill>
        <p:spPr>
          <a:xfrm rot="16200000">
            <a:off x="4052656" y="-75461"/>
            <a:ext cx="4261284" cy="6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8E32BF-2CBA-4F0C-9E78-79C008D98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0"/>
            <a:ext cx="458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2921109">
            <a:extLst>
              <a:ext uri="{FF2B5EF4-FFF2-40B4-BE49-F238E27FC236}">
                <a16:creationId xmlns="" xmlns:a16="http://schemas.microsoft.com/office/drawing/2014/main" id="{406E315A-B1D3-4D94-B635-D445D6A866E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32297" r="6594" b="18711"/>
          <a:stretch/>
        </p:blipFill>
        <p:spPr>
          <a:xfrm rot="10800000">
            <a:off x="1331649" y="0"/>
            <a:ext cx="887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105442">
            <a:extLst>
              <a:ext uri="{FF2B5EF4-FFF2-40B4-BE49-F238E27FC236}">
                <a16:creationId xmlns="" xmlns:a16="http://schemas.microsoft.com/office/drawing/2014/main" id="{9D6E54AD-A260-4838-AA25-75F9CD70A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133015">
            <a:extLst>
              <a:ext uri="{FF2B5EF4-FFF2-40B4-BE49-F238E27FC236}">
                <a16:creationId xmlns="" xmlns:a16="http://schemas.microsoft.com/office/drawing/2014/main" id="{52068758-078E-4E8B-907F-28145AC65E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288" b="23809"/>
          <a:stretch/>
        </p:blipFill>
        <p:spPr>
          <a:xfrm rot="16200000">
            <a:off x="2758758" y="117605"/>
            <a:ext cx="6858001" cy="67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417754">
            <a:extLst>
              <a:ext uri="{FF2B5EF4-FFF2-40B4-BE49-F238E27FC236}">
                <a16:creationId xmlns="" xmlns:a16="http://schemas.microsoft.com/office/drawing/2014/main" id="{39782E66-08AE-4A53-99EE-7E4A89C0E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5439713">
            <a:extLst>
              <a:ext uri="{FF2B5EF4-FFF2-40B4-BE49-F238E27FC236}">
                <a16:creationId xmlns="" xmlns:a16="http://schemas.microsoft.com/office/drawing/2014/main" id="{1326334A-25A8-429A-8D9D-F62564D2BF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/>
          <a:stretch/>
        </p:blipFill>
        <p:spPr>
          <a:xfrm rot="16200000">
            <a:off x="2868379" y="635896"/>
            <a:ext cx="6858001" cy="55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2204255">
            <a:extLst>
              <a:ext uri="{FF2B5EF4-FFF2-40B4-BE49-F238E27FC236}">
                <a16:creationId xmlns="" xmlns:a16="http://schemas.microsoft.com/office/drawing/2014/main" id="{7E3A7DE7-B9B2-47B2-B037-B2E011A23F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7378" r="26958" b="15858"/>
          <a:stretch/>
        </p:blipFill>
        <p:spPr>
          <a:xfrm>
            <a:off x="2574524" y="0"/>
            <a:ext cx="7135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870">
            <a:extLst>
              <a:ext uri="{FF2B5EF4-FFF2-40B4-BE49-F238E27FC236}">
                <a16:creationId xmlns="" xmlns:a16="http://schemas.microsoft.com/office/drawing/2014/main" id="{0D0F03A8-3518-4C56-BEB8-1D668B50A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63" y="0"/>
            <a:ext cx="6923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FDC1EE-34FE-45D8-8C82-A21E040D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1771" b="3473"/>
          <a:stretch/>
        </p:blipFill>
        <p:spPr>
          <a:xfrm>
            <a:off x="1924050" y="0"/>
            <a:ext cx="8496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-R1-21-21">
            <a:extLst>
              <a:ext uri="{FF2B5EF4-FFF2-40B4-BE49-F238E27FC236}">
                <a16:creationId xmlns="" xmlns:a16="http://schemas.microsoft.com/office/drawing/2014/main" id="{C388F17D-78A6-45A3-B3BF-C61E06023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5035-R1-74-74">
            <a:extLst>
              <a:ext uri="{FF2B5EF4-FFF2-40B4-BE49-F238E27FC236}">
                <a16:creationId xmlns="" xmlns:a16="http://schemas.microsoft.com/office/drawing/2014/main" id="{5341F9CB-300C-4535-A853-79464A63A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17002A-D873-419A-A01F-E9FD3937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-48340"/>
            <a:ext cx="5382021" cy="69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-R1-45-45">
            <a:extLst>
              <a:ext uri="{FF2B5EF4-FFF2-40B4-BE49-F238E27FC236}">
                <a16:creationId xmlns="" xmlns:a16="http://schemas.microsoft.com/office/drawing/2014/main" id="{1EB44AE0-0E8E-4B41-BF4C-6724A0E08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5" y="0"/>
            <a:ext cx="6064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8-R1-19-19">
            <a:extLst>
              <a:ext uri="{FF2B5EF4-FFF2-40B4-BE49-F238E27FC236}">
                <a16:creationId xmlns="" xmlns:a16="http://schemas.microsoft.com/office/drawing/2014/main" id="{7B2E7F1F-5FAD-456C-9ABB-75DBCEC70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1-R1-73-73">
            <a:extLst>
              <a:ext uri="{FF2B5EF4-FFF2-40B4-BE49-F238E27FC236}">
                <a16:creationId xmlns="" xmlns:a16="http://schemas.microsoft.com/office/drawing/2014/main" id="{6F1841A6-31C4-4B1B-A235-BD8D9A568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4444-R1-74-75">
            <a:extLst>
              <a:ext uri="{FF2B5EF4-FFF2-40B4-BE49-F238E27FC236}">
                <a16:creationId xmlns="" xmlns:a16="http://schemas.microsoft.com/office/drawing/2014/main" id="{84E65853-BE5C-424B-AEB9-7F7E0F499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4444-R1-03-4">
            <a:extLst>
              <a:ext uri="{FF2B5EF4-FFF2-40B4-BE49-F238E27FC236}">
                <a16:creationId xmlns="" xmlns:a16="http://schemas.microsoft.com/office/drawing/2014/main" id="{8DDF150A-710B-4329-BEBB-C314519EB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D81D06-F989-4652-A88A-E4CA40E08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12686" r="13657" b="22718"/>
          <a:stretch/>
        </p:blipFill>
        <p:spPr>
          <a:xfrm>
            <a:off x="1029809" y="0"/>
            <a:ext cx="1015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0-R1-03-3_2">
            <a:extLst>
              <a:ext uri="{FF2B5EF4-FFF2-40B4-BE49-F238E27FC236}">
                <a16:creationId xmlns="" xmlns:a16="http://schemas.microsoft.com/office/drawing/2014/main" id="{A282DF44-CFB3-4FE8-9EFA-83E6E385C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0-R1-22-22_2">
            <a:extLst>
              <a:ext uri="{FF2B5EF4-FFF2-40B4-BE49-F238E27FC236}">
                <a16:creationId xmlns="" xmlns:a16="http://schemas.microsoft.com/office/drawing/2014/main" id="{AB4BBC04-FC41-42D7-8C74-92B75F307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0-R1-38-38_2">
            <a:extLst>
              <a:ext uri="{FF2B5EF4-FFF2-40B4-BE49-F238E27FC236}">
                <a16:creationId xmlns="" xmlns:a16="http://schemas.microsoft.com/office/drawing/2014/main" id="{C3F94AD1-7BCB-4272-B3E4-8BBFEF6DC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00-R1-06-7">
            <a:extLst>
              <a:ext uri="{FF2B5EF4-FFF2-40B4-BE49-F238E27FC236}">
                <a16:creationId xmlns="" xmlns:a16="http://schemas.microsoft.com/office/drawing/2014/main" id="{3BF88167-7834-4BFA-809D-55B890CD9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063"/>
            <a:ext cx="12192000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DWmotherandbrothers">
            <a:extLst>
              <a:ext uri="{FF2B5EF4-FFF2-40B4-BE49-F238E27FC236}">
                <a16:creationId xmlns="" xmlns:a16="http://schemas.microsoft.com/office/drawing/2014/main" id="{8AFDF3B7-0E66-4D4A-AC5F-A569E6E66A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3" y="0"/>
            <a:ext cx="854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1212-R1-73-74">
            <a:extLst>
              <a:ext uri="{FF2B5EF4-FFF2-40B4-BE49-F238E27FC236}">
                <a16:creationId xmlns="" xmlns:a16="http://schemas.microsoft.com/office/drawing/2014/main" id="{5FE7E8CE-AAB1-4B24-862B-5964753F9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4444-R1-244-245">
            <a:extLst>
              <a:ext uri="{FF2B5EF4-FFF2-40B4-BE49-F238E27FC236}">
                <a16:creationId xmlns="" xmlns:a16="http://schemas.microsoft.com/office/drawing/2014/main" id="{46F6F577-E763-4EEB-AC1B-684C33DE3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4444-R1-36-37">
            <a:extLst>
              <a:ext uri="{FF2B5EF4-FFF2-40B4-BE49-F238E27FC236}">
                <a16:creationId xmlns="" xmlns:a16="http://schemas.microsoft.com/office/drawing/2014/main" id="{9D8BE585-1A3F-4522-838C-F6D72801A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4444-R1-252-253">
            <a:extLst>
              <a:ext uri="{FF2B5EF4-FFF2-40B4-BE49-F238E27FC236}">
                <a16:creationId xmlns="" xmlns:a16="http://schemas.microsoft.com/office/drawing/2014/main" id="{D373D7C5-2CD1-4205-8E21-832683CAB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4444-R1-242-243">
            <a:extLst>
              <a:ext uri="{FF2B5EF4-FFF2-40B4-BE49-F238E27FC236}">
                <a16:creationId xmlns="" xmlns:a16="http://schemas.microsoft.com/office/drawing/2014/main" id="{F9446554-CFD1-430D-BD07-2589D9540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1-R1-78-78">
            <a:extLst>
              <a:ext uri="{FF2B5EF4-FFF2-40B4-BE49-F238E27FC236}">
                <a16:creationId xmlns="" xmlns:a16="http://schemas.microsoft.com/office/drawing/2014/main" id="{61D29F10-2642-487F-92B5-D526DEE4C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1-R1-80-80">
            <a:extLst>
              <a:ext uri="{FF2B5EF4-FFF2-40B4-BE49-F238E27FC236}">
                <a16:creationId xmlns="" xmlns:a16="http://schemas.microsoft.com/office/drawing/2014/main" id="{9DC011DB-7909-40AC-ADBA-43603BE07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pi Dick meets tiny Marie #2">
            <a:extLst>
              <a:ext uri="{FF2B5EF4-FFF2-40B4-BE49-F238E27FC236}">
                <a16:creationId xmlns="" xmlns:a16="http://schemas.microsoft.com/office/drawing/2014/main" id="{403DC2D6-2715-44F4-A87C-8C6E20DA63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pi Dick meets tiny Marie">
            <a:extLst>
              <a:ext uri="{FF2B5EF4-FFF2-40B4-BE49-F238E27FC236}">
                <a16:creationId xmlns="" xmlns:a16="http://schemas.microsoft.com/office/drawing/2014/main" id="{82553EA4-753D-42EF-8F15-10018FA2E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8-R1-63-63">
            <a:extLst>
              <a:ext uri="{FF2B5EF4-FFF2-40B4-BE49-F238E27FC236}">
                <a16:creationId xmlns="" xmlns:a16="http://schemas.microsoft.com/office/drawing/2014/main" id="{CA86B30E-6937-4436-B307-23B0737B3B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706_173506516">
            <a:extLst>
              <a:ext uri="{FF2B5EF4-FFF2-40B4-BE49-F238E27FC236}">
                <a16:creationId xmlns="" xmlns:a16="http://schemas.microsoft.com/office/drawing/2014/main" id="{3E3C2FFD-7D60-4ADC-99C4-450830C67B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8472" r="51852" b="40417"/>
          <a:stretch/>
        </p:blipFill>
        <p:spPr>
          <a:xfrm rot="16200000">
            <a:off x="3948295" y="-43042"/>
            <a:ext cx="4743088" cy="69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generations, tiny Marie, Gramma Kath, Poppi Dick, Anne">
            <a:extLst>
              <a:ext uri="{FF2B5EF4-FFF2-40B4-BE49-F238E27FC236}">
                <a16:creationId xmlns="" xmlns:a16="http://schemas.microsoft.com/office/drawing/2014/main" id="{695122B9-7D00-4153-B186-B07320D41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pi DIck, Marie, ANne, JHU graduation day">
            <a:extLst>
              <a:ext uri="{FF2B5EF4-FFF2-40B4-BE49-F238E27FC236}">
                <a16:creationId xmlns="" xmlns:a16="http://schemas.microsoft.com/office/drawing/2014/main" id="{AE57BB83-CA9D-4CE5-978E-85C285828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133-R1-08-8">
            <a:extLst>
              <a:ext uri="{FF2B5EF4-FFF2-40B4-BE49-F238E27FC236}">
                <a16:creationId xmlns="" xmlns:a16="http://schemas.microsoft.com/office/drawing/2014/main" id="{92CD66DC-E2FC-4A12-8B26-1EC5306BC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9-R1-40-40">
            <a:extLst>
              <a:ext uri="{FF2B5EF4-FFF2-40B4-BE49-F238E27FC236}">
                <a16:creationId xmlns="" xmlns:a16="http://schemas.microsoft.com/office/drawing/2014/main" id="{FC593396-D131-44D9-AA60-B2362CBDC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9-R1-43-43">
            <a:extLst>
              <a:ext uri="{FF2B5EF4-FFF2-40B4-BE49-F238E27FC236}">
                <a16:creationId xmlns="" xmlns:a16="http://schemas.microsoft.com/office/drawing/2014/main" id="{7EC9B884-B134-4056-836F-7B474F53D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rnie, George, Mama &amp; Daddy, in Severn">
            <a:extLst>
              <a:ext uri="{FF2B5EF4-FFF2-40B4-BE49-F238E27FC236}">
                <a16:creationId xmlns="" xmlns:a16="http://schemas.microsoft.com/office/drawing/2014/main" id="{E435218D-ED47-458C-808E-0450FC035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9-R1-10-10">
            <a:extLst>
              <a:ext uri="{FF2B5EF4-FFF2-40B4-BE49-F238E27FC236}">
                <a16:creationId xmlns="" xmlns:a16="http://schemas.microsoft.com/office/drawing/2014/main" id="{12432614-9EDF-44A9-B709-63F3FCA2E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8-R1-98-98">
            <a:extLst>
              <a:ext uri="{FF2B5EF4-FFF2-40B4-BE49-F238E27FC236}">
                <a16:creationId xmlns="" xmlns:a16="http://schemas.microsoft.com/office/drawing/2014/main" id="{2A0AAC7C-DE03-4173-840F-DB6ED6407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111-R1-41-42">
            <a:extLst>
              <a:ext uri="{FF2B5EF4-FFF2-40B4-BE49-F238E27FC236}">
                <a16:creationId xmlns="" xmlns:a16="http://schemas.microsoft.com/office/drawing/2014/main" id="{1B5555C4-6E2A-4ADC-99B5-7B40F80FE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-R1-63-64">
            <a:extLst>
              <a:ext uri="{FF2B5EF4-FFF2-40B4-BE49-F238E27FC236}">
                <a16:creationId xmlns="" xmlns:a16="http://schemas.microsoft.com/office/drawing/2014/main" id="{154B13E3-0BAC-453E-91A1-F8AD93AB4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58D74C-A730-46C9-81CB-4459A52F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-R1-65-66">
            <a:extLst>
              <a:ext uri="{FF2B5EF4-FFF2-40B4-BE49-F238E27FC236}">
                <a16:creationId xmlns="" xmlns:a16="http://schemas.microsoft.com/office/drawing/2014/main" id="{3B527E92-9E30-4B93-858B-701EE0464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-R1-173-174">
            <a:extLst>
              <a:ext uri="{FF2B5EF4-FFF2-40B4-BE49-F238E27FC236}">
                <a16:creationId xmlns="" xmlns:a16="http://schemas.microsoft.com/office/drawing/2014/main" id="{550F307D-7A20-4389-A954-A67C4FAEFA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827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47-R1-01-1">
            <a:extLst>
              <a:ext uri="{FF2B5EF4-FFF2-40B4-BE49-F238E27FC236}">
                <a16:creationId xmlns="" xmlns:a16="http://schemas.microsoft.com/office/drawing/2014/main" id="{253A00E1-1C92-4CA2-800D-0B21C549D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30-R1-50-50">
            <a:extLst>
              <a:ext uri="{FF2B5EF4-FFF2-40B4-BE49-F238E27FC236}">
                <a16:creationId xmlns="" xmlns:a16="http://schemas.microsoft.com/office/drawing/2014/main" id="{46226BC0-E04D-42A6-8D41-DD5F93BFE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63"/>
            <a:ext cx="121920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5970-R1-69-69_2">
            <a:extLst>
              <a:ext uri="{FF2B5EF4-FFF2-40B4-BE49-F238E27FC236}">
                <a16:creationId xmlns="" xmlns:a16="http://schemas.microsoft.com/office/drawing/2014/main" id="{F778B2B1-3728-480A-9787-2BCD3F400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tie jammies and Grampa's grin">
            <a:extLst>
              <a:ext uri="{FF2B5EF4-FFF2-40B4-BE49-F238E27FC236}">
                <a16:creationId xmlns="" xmlns:a16="http://schemas.microsoft.com/office/drawing/2014/main" id="{2A5EC367-7533-4A21-8599-77DE60BCB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5035-R1-26-26">
            <a:extLst>
              <a:ext uri="{FF2B5EF4-FFF2-40B4-BE49-F238E27FC236}">
                <a16:creationId xmlns="" xmlns:a16="http://schemas.microsoft.com/office/drawing/2014/main" id="{38B4539D-150A-4D12-908B-7A4A6E08F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5035-R1-56-56">
            <a:extLst>
              <a:ext uri="{FF2B5EF4-FFF2-40B4-BE49-F238E27FC236}">
                <a16:creationId xmlns="" xmlns:a16="http://schemas.microsoft.com/office/drawing/2014/main" id="{BAE24754-3C6F-4B2C-A676-5EE54443A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5036-R1-60-60">
            <a:extLst>
              <a:ext uri="{FF2B5EF4-FFF2-40B4-BE49-F238E27FC236}">
                <a16:creationId xmlns="" xmlns:a16="http://schemas.microsoft.com/office/drawing/2014/main" id="{F2FD936B-55F4-45F1-9ADE-02962A9E7B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byJulia">
            <a:extLst>
              <a:ext uri="{FF2B5EF4-FFF2-40B4-BE49-F238E27FC236}">
                <a16:creationId xmlns="" xmlns:a16="http://schemas.microsoft.com/office/drawing/2014/main" id="{D09991A6-B4E6-40AF-80A0-0A7BEF14B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832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20">
            <a:extLst>
              <a:ext uri="{FF2B5EF4-FFF2-40B4-BE49-F238E27FC236}">
                <a16:creationId xmlns="" xmlns:a16="http://schemas.microsoft.com/office/drawing/2014/main" id="{E0F37A10-A7FB-435A-8BB7-E89F79156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5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3333-R1-185-186">
            <a:extLst>
              <a:ext uri="{FF2B5EF4-FFF2-40B4-BE49-F238E27FC236}">
                <a16:creationId xmlns="" xmlns:a16="http://schemas.microsoft.com/office/drawing/2014/main" id="{BA97AFEC-440E-448C-89BC-5FCE671F3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3908159">
            <a:extLst>
              <a:ext uri="{FF2B5EF4-FFF2-40B4-BE49-F238E27FC236}">
                <a16:creationId xmlns="" xmlns:a16="http://schemas.microsoft.com/office/drawing/2014/main" id="{A2276776-09D7-4F41-9423-4EEF8AEDC8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33528" r="6965" b="18575"/>
          <a:stretch/>
        </p:blipFill>
        <p:spPr>
          <a:xfrm rot="16200000">
            <a:off x="2751766" y="590678"/>
            <a:ext cx="6858000" cy="567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andDebbieWedding">
            <a:extLst>
              <a:ext uri="{FF2B5EF4-FFF2-40B4-BE49-F238E27FC236}">
                <a16:creationId xmlns="" xmlns:a16="http://schemas.microsoft.com/office/drawing/2014/main" id="{6DA35466-62C8-4294-9793-CD2E9F4C09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/>
          <a:stretch/>
        </p:blipFill>
        <p:spPr>
          <a:xfrm>
            <a:off x="1819922" y="0"/>
            <a:ext cx="8675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BFC2EA-EDFF-4C83-84DC-0C05B86F5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28021" r="24444" b="18229"/>
          <a:stretch/>
        </p:blipFill>
        <p:spPr>
          <a:xfrm rot="16200000">
            <a:off x="2812248" y="-1469221"/>
            <a:ext cx="6843732" cy="97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4433643">
            <a:extLst>
              <a:ext uri="{FF2B5EF4-FFF2-40B4-BE49-F238E27FC236}">
                <a16:creationId xmlns="" xmlns:a16="http://schemas.microsoft.com/office/drawing/2014/main" id="{EA877D1A-9856-4277-9438-766C644707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10745" b="3690"/>
          <a:stretch/>
        </p:blipFill>
        <p:spPr>
          <a:xfrm>
            <a:off x="3080551" y="0"/>
            <a:ext cx="5917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14726378">
            <a:extLst>
              <a:ext uri="{FF2B5EF4-FFF2-40B4-BE49-F238E27FC236}">
                <a16:creationId xmlns="" xmlns:a16="http://schemas.microsoft.com/office/drawing/2014/main" id="{083891FF-F612-4227-AB8D-F952BEB277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28738" r="25951" b="14045"/>
          <a:stretch/>
        </p:blipFill>
        <p:spPr>
          <a:xfrm>
            <a:off x="3462289" y="0"/>
            <a:ext cx="5592933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57">
            <a:extLst>
              <a:ext uri="{FF2B5EF4-FFF2-40B4-BE49-F238E27FC236}">
                <a16:creationId xmlns="" xmlns:a16="http://schemas.microsoft.com/office/drawing/2014/main" id="{4AC322C9-42CB-44EF-BA2A-A28FDA827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802_121538384">
            <a:extLst>
              <a:ext uri="{FF2B5EF4-FFF2-40B4-BE49-F238E27FC236}">
                <a16:creationId xmlns="" xmlns:a16="http://schemas.microsoft.com/office/drawing/2014/main" id="{A63BC9B7-EE41-4E0D-A4E2-0CA1370E8D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9838" r="3755" b="11715"/>
          <a:stretch/>
        </p:blipFill>
        <p:spPr>
          <a:xfrm>
            <a:off x="816747" y="0"/>
            <a:ext cx="10230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5F247F-342F-4B39-B09A-ECFD4B77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1528" r="11354" b="20554"/>
          <a:stretch/>
        </p:blipFill>
        <p:spPr>
          <a:xfrm rot="10800000">
            <a:off x="1028698" y="0"/>
            <a:ext cx="988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505">
            <a:extLst>
              <a:ext uri="{FF2B5EF4-FFF2-40B4-BE49-F238E27FC236}">
                <a16:creationId xmlns="" xmlns:a16="http://schemas.microsoft.com/office/drawing/2014/main" id="{67F74796-D637-49CF-9C5F-EA02533E2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38" y="0"/>
            <a:ext cx="9355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12</Words>
  <Application>Microsoft Office PowerPoint</Application>
  <PresentationFormat>Widescreen</PresentationFormat>
  <Paragraphs>2</Paragraphs>
  <Slides>173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78" baseType="lpstr">
      <vt:lpstr>Arial</vt:lpstr>
      <vt:lpstr>Calibri</vt:lpstr>
      <vt:lpstr>Calibri Light</vt:lpstr>
      <vt:lpstr>Franklin Gothic Book</vt:lpstr>
      <vt:lpstr>Office Theme</vt:lpstr>
      <vt:lpstr>Richard Douglas Waterman 1923-2016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Richard Douglas Waterman</dc:title>
  <dc:creator>Julia Sienkewicz</dc:creator>
  <cp:lastModifiedBy>Thomas Sienkewicz</cp:lastModifiedBy>
  <cp:revision>30</cp:revision>
  <dcterms:created xsi:type="dcterms:W3CDTF">2017-08-02T13:43:54Z</dcterms:created>
  <dcterms:modified xsi:type="dcterms:W3CDTF">2017-08-21T21:14:33Z</dcterms:modified>
</cp:coreProperties>
</file>