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6DD6-D7C2-4BA2-BD4D-AAAF1A16329A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F3BA4-A685-41FD-9115-375013EEA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vrlab.org/Library/LTUR/LTURAntonin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gif"/><Relationship Id="rId2" Type="http://schemas.openxmlformats.org/officeDocument/2006/relationships/hyperlink" Target="http://www.cvrlab.org/projects/real_time/roman_forum/roman_foru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City</a:t>
            </a:r>
            <a:endParaRPr lang="en-US" dirty="0"/>
          </a:p>
        </p:txBody>
      </p:sp>
      <p:pic>
        <p:nvPicPr>
          <p:cNvPr id="4" name="Picture 2" descr="http://www.nycerome.com/pictures-of-rome/roman-fo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</p:spPr>
      </p:pic>
      <p:pic>
        <p:nvPicPr>
          <p:cNvPr id="5" name="Picture 2" descr="http://www.best-of-rome-italy.com/image-files/temple-of-antonino-and-faus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730" y="4114800"/>
            <a:ext cx="3285270" cy="2743200"/>
          </a:xfrm>
          <a:prstGeom prst="rect">
            <a:avLst/>
          </a:prstGeom>
          <a:noFill/>
        </p:spPr>
      </p:pic>
      <p:pic>
        <p:nvPicPr>
          <p:cNvPr id="6" name="Picture 2" descr="http://www.musesrealm.net/rome/hillsofro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0"/>
            <a:ext cx="3619500" cy="3790950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6/62/Plan_Rome-_Tempel_van_Minerva_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343814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poliremi.altervista.org/immagini/roma/TABULARI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81441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usesrealm.net/rome/hillsofr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238271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6/62/Plan_Rome-_Tempel_van_Minerva_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2233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atholic-resources.org/AncientRome/Platner-forum1902-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14" y="457200"/>
            <a:ext cx="897398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2.bp.blogspot.com/-l5CfGOo27t0/Tuc1T38hE4I/AAAAAAAAP00/z2VDHsa75yE/s1600/foro%2Bgoo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253" y="0"/>
            <a:ext cx="8234747" cy="5486400"/>
          </a:xfrm>
          <a:prstGeom prst="rect">
            <a:avLst/>
          </a:prstGeom>
          <a:noFill/>
        </p:spPr>
      </p:pic>
      <p:pic>
        <p:nvPicPr>
          <p:cNvPr id="5" name="Picture 2" descr="http://catholic-resources.org/AncientRome/Platner-forum1902-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3739161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nycerome.com/pictures-of-rome/roman-fo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Temple of </a:t>
            </a:r>
            <a:r>
              <a:rPr lang="en-US" dirty="0" err="1" smtClean="0">
                <a:hlinkClick r:id="rId2"/>
              </a:rPr>
              <a:t>Antoninus</a:t>
            </a:r>
            <a:r>
              <a:rPr lang="en-US" dirty="0" smtClean="0">
                <a:hlinkClick r:id="rId2"/>
              </a:rPr>
              <a:t> Pius and </a:t>
            </a:r>
            <a:r>
              <a:rPr lang="en-US" dirty="0" err="1" smtClean="0">
                <a:hlinkClick r:id="rId2"/>
              </a:rPr>
              <a:t>Faustina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best-of-rome-italy.com/image-files/temple-of-antonino-and-faus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6570539" cy="5486400"/>
          </a:xfrm>
          <a:prstGeom prst="rect">
            <a:avLst/>
          </a:prstGeom>
          <a:noFill/>
        </p:spPr>
      </p:pic>
      <p:pic>
        <p:nvPicPr>
          <p:cNvPr id="19460" name="Picture 4" descr="http://www.cvrlab.org/Library/Resources/A%26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478" y="0"/>
            <a:ext cx="349452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Virtual Roman Forum</a:t>
            </a:r>
            <a:endParaRPr lang="en-US" dirty="0"/>
          </a:p>
        </p:txBody>
      </p:sp>
      <p:pic>
        <p:nvPicPr>
          <p:cNvPr id="20481" name="Picture 1" descr="http://www.cvrlab.org/projects/real_time/roman_forum/images/small_rfview_east_elevati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435" y="3657600"/>
            <a:ext cx="4969565" cy="1828800"/>
          </a:xfrm>
          <a:prstGeom prst="rect">
            <a:avLst/>
          </a:prstGeom>
          <a:noFill/>
        </p:spPr>
      </p:pic>
      <p:pic>
        <p:nvPicPr>
          <p:cNvPr id="20482" name="Picture 2" descr="http://www.cvrlab.org/projects/real_time/roman_forum/images/small_rfview_elevati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4969565" cy="1828800"/>
          </a:xfrm>
          <a:prstGeom prst="rect">
            <a:avLst/>
          </a:prstGeom>
          <a:noFill/>
        </p:spPr>
      </p:pic>
      <p:pic>
        <p:nvPicPr>
          <p:cNvPr id="20483" name="Picture 3" descr="http://www.cvrlab.org/projects/real_time/roman_forum/images/small_rfview_perspectiv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4435" y="1828800"/>
            <a:ext cx="4969565" cy="1828800"/>
          </a:xfrm>
          <a:prstGeom prst="rect">
            <a:avLst/>
          </a:prstGeom>
          <a:noFill/>
        </p:spPr>
      </p:pic>
      <p:pic>
        <p:nvPicPr>
          <p:cNvPr id="20484" name="Picture 4" descr="http://www.cvrlab.org/projects/real_time/roman_forum/images/small_rfview_detail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9200"/>
            <a:ext cx="4969565" cy="1828800"/>
          </a:xfrm>
          <a:prstGeom prst="rect">
            <a:avLst/>
          </a:prstGeom>
          <a:noFill/>
        </p:spPr>
      </p:pic>
      <p:pic>
        <p:nvPicPr>
          <p:cNvPr id="10" name="Picture 4" descr="http://www.cvrlab.org/Library/Resources/A%26F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4319" y="0"/>
            <a:ext cx="2329681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506" name="AutoShape 2" descr="http://www.google.com/url?sa=i&amp;source=images&amp;cd=&amp;docid=aF7b0T59Sw7H_M&amp;tbnid=K7btvXrzqdsUIM&amp;ved=0CAUQjBw&amp;url=http%3A%2F%2Fromeitaly.ca%2Fimages%2Fpalatinehill.jpg&amp;ei=vsXdUta2BojH2QWw8YD4AQ&amp;psig=AFQjCNHGm8tlnP-jWTudmDODl42VagIc4Q&amp;ust=13903521901806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http://www.google.com/url?sa=i&amp;source=images&amp;cd=&amp;docid=aF7b0T59Sw7H_M&amp;tbnid=K7btvXrzqdsUIM&amp;ved=0CAUQjBw&amp;url=http%3A%2F%2Fromeitaly.ca%2Fimages%2Fpalatinehill.jpg&amp;ei=vsXdUta2BojH2QWw8YD4AQ&amp;psig=AFQjCNHGm8tlnP-jWTudmDODl42VagIc4Q&amp;ust=13903521901806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http://www.google.com/url?sa=i&amp;source=images&amp;cd=&amp;docid=aF7b0T59Sw7H_M&amp;tbnid=K7btvXrzqdsUIM&amp;ved=0CAUQjBw&amp;url=http%3A%2F%2Fromeitaly.ca%2Fimages%2Fpalatinehill.jpg&amp;ei=vsXdUta2BojH2QWw8YD4AQ&amp;psig=AFQjCNHGm8tlnP-jWTudmDODl42VagIc4Q&amp;ust=13903521901806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8" descr="http://www.google.com/url?sa=i&amp;source=images&amp;cd=&amp;docid=aF7b0T59Sw7H_M&amp;tbnid=K7btvXrzqdsUIM&amp;ved=0CAUQjBw&amp;url=http%3A%2F%2Fromeitaly.ca%2Fimages%2Fpalatinehill.jpg&amp;ei=vsXdUta2BojH2QWw8YD4AQ&amp;psig=AFQjCNHGm8tlnP-jWTudmDODl42VagIc4Q&amp;ust=13903521901806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AutoShape 10" descr="http://www.google.com/url?sa=i&amp;source=images&amp;cd=&amp;docid=aF7b0T59Sw7H_M&amp;tbnid=K7btvXrzqdsUIM&amp;ved=0CAUQjBw&amp;url=http%3A%2F%2Fromeitaly.ca%2Fimages%2Fpalatinehill.jpg&amp;ei=vsXdUta2BojH2QWw8YD4AQ&amp;psig=AFQjCNHGm8tlnP-jWTudmDODl42VagIc4Q&amp;ust=13903521901806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http://www.google.com/url?sa=i&amp;source=images&amp;cd=&amp;docid=aF7b0T59Sw7H_M&amp;tbnid=K7btvXrzqdsUIM&amp;ved=0CAUQjBw&amp;url=http%3A%2F%2Fromeitaly.ca%2Fimages%2Fpalatinehill.jpg&amp;ei=vsXdUta2BojH2QWw8YD4AQ&amp;psig=AFQjCNHGm8tlnP-jWTudmDODl42VagIc4Q&amp;ust=13903521901806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http://www.google.com/url?sa=i&amp;source=images&amp;cd=&amp;docid=aF7b0T59Sw7H_M&amp;tbnid=K7btvXrzqdsUIM&amp;ved=0CAUQjBw&amp;url=http%3A%2F%2Fromeitaly.ca%2Fimages%2Fpalatinehill.jpg&amp;ei=vsXdUta2BojH2QWw8YD4AQ&amp;psig=AFQjCNHGm8tlnP-jWTudmDODl42VagIc4Q&amp;ust=13903521901806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http://www.google.com/url?sa=i&amp;source=images&amp;cd=&amp;docid=aF7b0T59Sw7H_M&amp;tbnid=K7btvXrzqdsUIM&amp;ved=0CAUQjBw&amp;url=http%3A%2F%2Fromeitaly.ca%2Fimages%2Fpalatinehill.jpg&amp;ei=vsXdUta2BojH2QWw8YD4AQ&amp;psig=AFQjCNHGm8tlnP-jWTudmDODl42VagIc4Q&amp;ust=13903521901806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AutoShape 18" descr="http://www.google.com/url?sa=i&amp;source=images&amp;cd=&amp;docid=aF7b0T59Sw7H_M&amp;tbnid=K7btvXrzqdsUIM&amp;ved=0CAUQjBw&amp;url=http%3A%2F%2Fromeitaly.ca%2Fimages%2Fpalatinehill.jpg&amp;ei=vsXdUta2BojH2QWw8YD4AQ&amp;psig=AFQjCNHGm8tlnP-jWTudmDODl42VagIc4Q&amp;ust=139035219018065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Palatine Hill (Palatino) in Ancient Rom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340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Roma</vt:lpstr>
      <vt:lpstr>Slide 2</vt:lpstr>
      <vt:lpstr>Slide 3</vt:lpstr>
      <vt:lpstr>Slide 4</vt:lpstr>
      <vt:lpstr>Slide 5</vt:lpstr>
      <vt:lpstr>Slide 6</vt:lpstr>
      <vt:lpstr>Temple of Antoninus Pius and Faustina</vt:lpstr>
      <vt:lpstr>Virtual Roman Forum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Sienkewicz</dc:creator>
  <cp:lastModifiedBy>Tom</cp:lastModifiedBy>
  <cp:revision>4</cp:revision>
  <dcterms:created xsi:type="dcterms:W3CDTF">2014-01-19T22:31:18Z</dcterms:created>
  <dcterms:modified xsi:type="dcterms:W3CDTF">2014-01-21T01:31:18Z</dcterms:modified>
</cp:coreProperties>
</file>