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A91A-5493-41F0-B4A9-4430796A4325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1DE9-B0B8-41A0-AD16-A8F6E2FB97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umkc.edu/faculty/projects/ftrials/socrates/socrates.HT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hyperlink" Target="http://upload.wikimedia.org/wikipedia/commons/f/ff/AGMA_Clepsydr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r>
              <a:rPr lang="en-US" dirty="0" smtClean="0"/>
              <a:t>The Trial of Socrates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http://www.law.umkc.edu/faculty/projects/ftrials/socrates/socrates.HTM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law.umkc.edu/faculty/projects/ftrials/socrates/deathofsocrate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81000"/>
            <a:ext cx="3810000" cy="24765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"The Death of Socrates" </a:t>
            </a:r>
          </a:p>
          <a:p>
            <a:r>
              <a:rPr lang="en-US" dirty="0" smtClean="0"/>
              <a:t>by Jacques-Louis David (1787)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1026" name="Picture 2" descr="http://www.law.umkc.edu/faculty/projects/ftrials/socrates/ballotdisk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"/>
            <a:ext cx="5256053" cy="548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0" y="5029200"/>
            <a:ext cx="2811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Ballot disks from 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/>
          </a:p>
          <a:p>
            <a:r>
              <a:rPr lang="en-US" dirty="0" smtClean="0"/>
              <a:t>Solid: Acquittal</a:t>
            </a:r>
          </a:p>
          <a:p>
            <a:r>
              <a:rPr lang="en-US" dirty="0" smtClean="0"/>
              <a:t>Pierced: Conviction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Waterclock</a:t>
            </a:r>
            <a:r>
              <a:rPr lang="en-US" dirty="0" smtClean="0"/>
              <a:t> </a:t>
            </a:r>
            <a:r>
              <a:rPr lang="en-US" smtClean="0"/>
              <a:t>(Clepsydra)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library.thinkquest.org/6339/gov/drip%20clo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86200"/>
            <a:ext cx="1342825" cy="1828800"/>
          </a:xfrm>
          <a:prstGeom prst="rect">
            <a:avLst/>
          </a:prstGeom>
          <a:noFill/>
        </p:spPr>
      </p:pic>
      <p:pic>
        <p:nvPicPr>
          <p:cNvPr id="6146" name="Picture 2" descr="File:AGMA Clepsydr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371600"/>
            <a:ext cx="3938483" cy="5486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Trial of Socrates</vt:lpstr>
      <vt:lpstr>B</vt:lpstr>
      <vt:lpstr>Waterclock (Clepsydra)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Trial of Socrates</dc:title>
  <dc:creator>Owner</dc:creator>
  <cp:lastModifiedBy>Owner</cp:lastModifiedBy>
  <cp:revision>1</cp:revision>
  <dcterms:created xsi:type="dcterms:W3CDTF">2009-09-03T12:52:58Z</dcterms:created>
  <dcterms:modified xsi:type="dcterms:W3CDTF">2009-09-03T20:59:13Z</dcterms:modified>
</cp:coreProperties>
</file>