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A91A-5493-41F0-B4A9-4430796A4325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1DE9-B0B8-41A0-AD16-A8F6E2FB9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A91A-5493-41F0-B4A9-4430796A4325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1DE9-B0B8-41A0-AD16-A8F6E2FB9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A91A-5493-41F0-B4A9-4430796A4325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1DE9-B0B8-41A0-AD16-A8F6E2FB9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A91A-5493-41F0-B4A9-4430796A4325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1DE9-B0B8-41A0-AD16-A8F6E2FB9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A91A-5493-41F0-B4A9-4430796A4325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1DE9-B0B8-41A0-AD16-A8F6E2FB9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A91A-5493-41F0-B4A9-4430796A4325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1DE9-B0B8-41A0-AD16-A8F6E2FB9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A91A-5493-41F0-B4A9-4430796A4325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1DE9-B0B8-41A0-AD16-A8F6E2FB9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A91A-5493-41F0-B4A9-4430796A4325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1DE9-B0B8-41A0-AD16-A8F6E2FB9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A91A-5493-41F0-B4A9-4430796A4325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1DE9-B0B8-41A0-AD16-A8F6E2FB9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A91A-5493-41F0-B4A9-4430796A4325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1DE9-B0B8-41A0-AD16-A8F6E2FB9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A91A-5493-41F0-B4A9-4430796A4325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1DE9-B0B8-41A0-AD16-A8F6E2FB9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8A91A-5493-41F0-B4A9-4430796A4325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A1DE9-B0B8-41A0-AD16-A8F6E2FB97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w.umkc.edu/faculty/projects/ftrials/socrates/socrates.HTM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jpeg"/><Relationship Id="rId4" Type="http://schemas.openxmlformats.org/officeDocument/2006/relationships/hyperlink" Target="http://upload.wikimedia.org/wikipedia/commons/f/ff/AGMA_Clepsydre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29000"/>
            <a:ext cx="7772400" cy="1470025"/>
          </a:xfrm>
        </p:spPr>
        <p:txBody>
          <a:bodyPr/>
          <a:lstStyle/>
          <a:p>
            <a:r>
              <a:rPr lang="en-US" dirty="0" smtClean="0"/>
              <a:t>The Trial of Socrates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953000"/>
            <a:ext cx="6400800" cy="1752600"/>
          </a:xfrm>
        </p:spPr>
        <p:txBody>
          <a:bodyPr/>
          <a:lstStyle/>
          <a:p>
            <a:r>
              <a:rPr lang="en-US" dirty="0" smtClean="0">
                <a:hlinkClick r:id="rId3"/>
              </a:rPr>
              <a:t>http://www.law.umkc.edu/faculty/projects/ftrials/socrates/socrates.HTM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http://www.law.umkc.edu/faculty/projects/ftrials/socrates/deathofsocrates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3200" y="381000"/>
            <a:ext cx="3810000" cy="2476501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124200" y="2971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"The Death of Socrates" </a:t>
            </a:r>
          </a:p>
          <a:p>
            <a:r>
              <a:rPr lang="en-US" dirty="0" smtClean="0"/>
              <a:t>by Jacques-Louis David (1787)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endParaRPr lang="en-US" dirty="0"/>
          </a:p>
        </p:txBody>
      </p:sp>
      <p:pic>
        <p:nvPicPr>
          <p:cNvPr id="1026" name="Picture 2" descr="http://www.law.umkc.edu/faculty/projects/ftrials/socrates/ballotdisks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533400"/>
            <a:ext cx="5256053" cy="54864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096000" y="5029200"/>
            <a:ext cx="28116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Ballot disks from 4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endParaRPr lang="en-US" dirty="0"/>
          </a:p>
          <a:p>
            <a:r>
              <a:rPr lang="en-US" dirty="0" smtClean="0"/>
              <a:t>Solid: Acquittal</a:t>
            </a:r>
          </a:p>
          <a:p>
            <a:r>
              <a:rPr lang="en-US" dirty="0" smtClean="0"/>
              <a:t>Pierced: Conviction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Waterclock</a:t>
            </a:r>
            <a:r>
              <a:rPr lang="en-US" dirty="0" smtClean="0"/>
              <a:t> </a:t>
            </a:r>
            <a:r>
              <a:rPr lang="en-US" smtClean="0"/>
              <a:t>(Clepsydra)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http://library.thinkquest.org/6339/gov/drip%20clock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3886200"/>
            <a:ext cx="1342825" cy="1828800"/>
          </a:xfrm>
          <a:prstGeom prst="rect">
            <a:avLst/>
          </a:prstGeom>
          <a:noFill/>
        </p:spPr>
      </p:pic>
      <p:pic>
        <p:nvPicPr>
          <p:cNvPr id="6146" name="Picture 2" descr="File:AGMA Clepsydre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1371600"/>
            <a:ext cx="3938483" cy="54864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OWERPOINTVERSION" val="12.0"/>
  <p:tag name="PPVERSION" val="12.0"/>
  <p:tag name="DELIMITERS" val="3.1"/>
  <p:tag name="SHOWBARVISIBLE" val="True"/>
  <p:tag name="EXPANDSHOWBAR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RACEENDPOINTS" val="100"/>
  <p:tag name="RACERSMAXDISPLAYED" val="5"/>
  <p:tag name="RACEANIMATIONSPEED" val="3"/>
  <p:tag name="SKIPREMAININGRACESLIDES" val="True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722948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1"/>
  <p:tag name="RESETCHARTS" val="True"/>
  <p:tag name="INCLUDENONRESPONDERS" val="False"/>
  <p:tag name="MULTIRESPDIVISOR" val="1"/>
  <p:tag name="PARTLISTDEFAULT" val="1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RRESPONSE1" val="10"/>
  <p:tag name="PRRESPONSE2" val="9"/>
  <p:tag name="PRRESPONSE3" val="8"/>
  <p:tag name="PRRESPONSE4" val="7"/>
  <p:tag name="PRRESPONSE5" val="6"/>
  <p:tag name="PRRESPONSE6" val="5"/>
  <p:tag name="PRRESPONSE7" val="4"/>
  <p:tag name="PRRESPONSE8" val="3"/>
  <p:tag name="PRRESPONSE9" val="2"/>
  <p:tag name="PRRESPONSE10" val="1"/>
  <p:tag name="SHOWFLASHWARNING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35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The Trial of Socrates</vt:lpstr>
      <vt:lpstr>B</vt:lpstr>
      <vt:lpstr>Waterclock (Clepsydra)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Trial of Socrates</dc:title>
  <dc:creator>Owner</dc:creator>
  <cp:lastModifiedBy>Owner</cp:lastModifiedBy>
  <cp:revision>1</cp:revision>
  <dcterms:created xsi:type="dcterms:W3CDTF">2009-09-03T12:52:58Z</dcterms:created>
  <dcterms:modified xsi:type="dcterms:W3CDTF">2009-09-03T20:59:13Z</dcterms:modified>
</cp:coreProperties>
</file>