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7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D94D-971C-4B99-86C7-EB99EDFF1A9A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23924-5626-44E9-BD83-CF3F521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Apollo and </a:t>
            </a:r>
            <a:r>
              <a:rPr lang="en-US" dirty="0" err="1" smtClean="0"/>
              <a:t>Coronis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mlahanas.de/Greeks/LX/PistoxenusApo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6005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Seated Apollo pours the libation from a bowl, Left a raven , c. 480 BC., Delphi Museum 8140, </a:t>
            </a:r>
            <a:r>
              <a:rPr lang="en-US" dirty="0" err="1"/>
              <a:t>Pistoxenos</a:t>
            </a:r>
            <a:r>
              <a:rPr lang="en-US" dirty="0"/>
              <a:t> Painter?</a:t>
            </a:r>
          </a:p>
        </p:txBody>
      </p:sp>
    </p:spTree>
    <p:extLst>
      <p:ext uri="{BB962C8B-B14F-4D97-AF65-F5344CB8AC3E}">
        <p14:creationId xmlns:p14="http://schemas.microsoft.com/office/powerpoint/2010/main" val="40918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9200" y="5715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Author : ADAM ELSHEIMER</a:t>
            </a:r>
          </a:p>
          <a:p>
            <a:r>
              <a:rPr lang="en-US" sz="1600" dirty="0" smtClean="0"/>
              <a:t>Date :1607-08</a:t>
            </a:r>
          </a:p>
          <a:p>
            <a:r>
              <a:rPr lang="en-US" sz="1600" dirty="0" smtClean="0"/>
              <a:t>Technique :Oil on copper, 12,6 x 17,4 cm</a:t>
            </a:r>
          </a:p>
          <a:p>
            <a:r>
              <a:rPr lang="en-US" sz="1600" dirty="0" smtClean="0"/>
              <a:t>Location :Walker Art Gallery, Liverpool</a:t>
            </a:r>
            <a:endParaRPr lang="en-US" sz="1600" dirty="0"/>
          </a:p>
        </p:txBody>
      </p:sp>
      <p:pic>
        <p:nvPicPr>
          <p:cNvPr id="5122" name="Picture 2" descr="http://www.artsjournal.com/realcleararts/coronis_elshe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76655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3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odart.nl/images/PoelenburghApolloAndKoronisLiechtenstein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867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Cornelis</a:t>
            </a:r>
            <a:r>
              <a:rPr lang="en-US" dirty="0"/>
              <a:t> van </a:t>
            </a:r>
            <a:r>
              <a:rPr lang="en-US" dirty="0" err="1"/>
              <a:t>Poelenburch</a:t>
            </a:r>
            <a:r>
              <a:rPr lang="en-US" dirty="0"/>
              <a:t> (</a:t>
            </a:r>
            <a:r>
              <a:rPr lang="en-US" dirty="0" smtClean="0"/>
              <a:t>1594/95-1667),</a:t>
            </a:r>
          </a:p>
          <a:p>
            <a:r>
              <a:rPr lang="en-US" i="1" dirty="0" smtClean="0"/>
              <a:t>Apollo </a:t>
            </a:r>
            <a:r>
              <a:rPr lang="en-US" i="1" dirty="0"/>
              <a:t>and </a:t>
            </a:r>
            <a:r>
              <a:rPr lang="en-US" i="1" dirty="0" err="1"/>
              <a:t>Coronis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8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opartmachine.com/artwork/FASF-FASF.58207/0/Antonio-Tempesta-Apoliinis-sagitta-Coronis-transfigitur-(Apollo-Killing-Cor-painting-artwork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36" y="42054"/>
            <a:ext cx="637934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38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Tempesta</a:t>
            </a:r>
            <a:r>
              <a:rPr lang="en-US" dirty="0" smtClean="0"/>
              <a:t>, Antonio (</a:t>
            </a:r>
            <a:r>
              <a:rPr lang="en-US" dirty="0" smtClean="0"/>
              <a:t>Italian)</a:t>
            </a:r>
          </a:p>
          <a:p>
            <a:r>
              <a:rPr lang="en-US" dirty="0" smtClean="0"/>
              <a:t>1555 – 1630</a:t>
            </a:r>
          </a:p>
          <a:p>
            <a:r>
              <a:rPr lang="en-US" dirty="0" smtClean="0"/>
              <a:t>Fine Arts Museum of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0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nlm.nih.gov/exhibition/cesarean/images/asclepi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67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Woodcut from the 1549 edition of Alessandro </a:t>
            </a:r>
            <a:r>
              <a:rPr lang="en-US" dirty="0" err="1"/>
              <a:t>Beneditti's</a:t>
            </a:r>
            <a:r>
              <a:rPr lang="en-US" dirty="0"/>
              <a:t> De Re </a:t>
            </a:r>
            <a:r>
              <a:rPr lang="en-US" dirty="0" err="1"/>
              <a:t>Medica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11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lpatterson.artspan.com/show-image/758955/MICHAEL-LEE-PATTERSON/Apollo-Snatching-the-Unborn-Asclepius-from-the-Flaming-Womb-of-Coro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10829"/>
            <a:ext cx="64576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406595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Michael Lee Patterson</a:t>
            </a:r>
          </a:p>
          <a:p>
            <a:r>
              <a:rPr lang="en-US" b="1" dirty="0" smtClean="0"/>
              <a:t>Apollo </a:t>
            </a:r>
            <a:r>
              <a:rPr lang="en-US" b="1" dirty="0"/>
              <a:t>Snatching the Unborn Asclepius from the Flaming Womb of </a:t>
            </a:r>
            <a:r>
              <a:rPr lang="en-US" b="1" dirty="0" err="1"/>
              <a:t>Coronis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2003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oil painting on canvas </a:t>
            </a:r>
            <a:br>
              <a:rPr lang="en-US" dirty="0"/>
            </a:br>
            <a:r>
              <a:rPr lang="en-US" dirty="0"/>
              <a:t>copyright 2005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7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90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Apollo and Coronis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and Coronis</dc:title>
  <dc:creator>Default User</dc:creator>
  <cp:lastModifiedBy>Default User</cp:lastModifiedBy>
  <cp:revision>3</cp:revision>
  <dcterms:created xsi:type="dcterms:W3CDTF">2011-09-19T15:38:48Z</dcterms:created>
  <dcterms:modified xsi:type="dcterms:W3CDTF">2011-09-19T19:12:45Z</dcterms:modified>
</cp:coreProperties>
</file>