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3" r:id="rId8"/>
    <p:sldId id="261" r:id="rId9"/>
    <p:sldId id="264" r:id="rId10"/>
    <p:sldId id="265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1F5C-EA82-4D85-8524-F4C8ECB5CC65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D8E-FF3F-4327-85EE-35F5606C5F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1F5C-EA82-4D85-8524-F4C8ECB5CC65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D8E-FF3F-4327-85EE-35F5606C5F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1F5C-EA82-4D85-8524-F4C8ECB5CC65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D8E-FF3F-4327-85EE-35F5606C5F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1F5C-EA82-4D85-8524-F4C8ECB5CC65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D8E-FF3F-4327-85EE-35F5606C5F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1F5C-EA82-4D85-8524-F4C8ECB5CC65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D8E-FF3F-4327-85EE-35F5606C5F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1F5C-EA82-4D85-8524-F4C8ECB5CC65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D8E-FF3F-4327-85EE-35F5606C5F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1F5C-EA82-4D85-8524-F4C8ECB5CC65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D8E-FF3F-4327-85EE-35F5606C5F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1F5C-EA82-4D85-8524-F4C8ECB5CC65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D8E-FF3F-4327-85EE-35F5606C5F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1F5C-EA82-4D85-8524-F4C8ECB5CC65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D8E-FF3F-4327-85EE-35F5606C5F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1F5C-EA82-4D85-8524-F4C8ECB5CC65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D8E-FF3F-4327-85EE-35F5606C5F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1F5C-EA82-4D85-8524-F4C8ECB5CC65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D8E-FF3F-4327-85EE-35F5606C5F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D1F5C-EA82-4D85-8524-F4C8ECB5CC65}" type="datetimeFigureOut">
              <a:rPr lang="en-US" smtClean="0"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1ED8E-FF3F-4327-85EE-35F5606C5F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raumwerk.stanford.edu/philolog/2005/12/rembrandt_and_ovid_the_abducti.html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traumwerk.stanford.edu/philolog/2005/12/rembrandt_and_ovid_the_abducti.html" TargetMode="External"/><Relationship Id="rId2" Type="http://schemas.openxmlformats.org/officeDocument/2006/relationships/hyperlink" Target="http://www.fjkluth.com/grepar13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Europa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http://traumwerk.stanford.edu/philolog/Rembrandt%20Europ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52400"/>
            <a:ext cx="7022592" cy="54864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590800" y="57150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dirty="0"/>
              <a:t>Rembrandt: THE ABDUCTION OF EUROPA (1632, Getty Museum, 61 x 78 cm</a:t>
            </a:r>
            <a:r>
              <a:rPr lang="en-US" b="1" i="1" dirty="0" smtClean="0"/>
              <a:t>)</a:t>
            </a:r>
          </a:p>
          <a:p>
            <a:r>
              <a:rPr lang="en-US" dirty="0">
                <a:hlinkClick r:id="rId3"/>
              </a:rPr>
              <a:t>http://traumwerk.stanford.edu/philolog/2005/12/rembrandt_and_ovid_the_abducti.html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hlinkClick r:id="rId2"/>
              </a:rPr>
              <a:t>http://www.fjkluth.com/grepar13.html</a:t>
            </a:r>
            <a:endParaRPr lang="en-US" dirty="0" smtClean="0"/>
          </a:p>
          <a:p>
            <a:r>
              <a:rPr lang="en-US" dirty="0" smtClean="0"/>
              <a:t>Moreau</a:t>
            </a:r>
          </a:p>
          <a:p>
            <a:r>
              <a:rPr lang="en-US" dirty="0" smtClean="0"/>
              <a:t>Titian</a:t>
            </a:r>
          </a:p>
          <a:p>
            <a:r>
              <a:rPr lang="en-US" dirty="0" smtClean="0"/>
              <a:t>Reni</a:t>
            </a:r>
          </a:p>
          <a:p>
            <a:r>
              <a:rPr lang="en-US" dirty="0" smtClean="0"/>
              <a:t>Rembrandt</a:t>
            </a:r>
          </a:p>
          <a:p>
            <a:endParaRPr lang="en-US" dirty="0"/>
          </a:p>
          <a:p>
            <a:r>
              <a:rPr lang="en-US" dirty="0" smtClean="0">
                <a:hlinkClick r:id="rId3"/>
              </a:rPr>
              <a:t>http://traumwerk.stanford.edu/philolog/2005/12/rembrandt_and_ovid_the_abducti.html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 descr="Greek Europa 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04800"/>
            <a:ext cx="5076000" cy="54864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438400" y="5943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Europa and the Bull - Red-Figure </a:t>
            </a:r>
            <a:r>
              <a:rPr lang="en-US" dirty="0" err="1"/>
              <a:t>Stamnos</a:t>
            </a:r>
            <a:r>
              <a:rPr lang="en-US" dirty="0"/>
              <a:t>, </a:t>
            </a:r>
            <a:r>
              <a:rPr lang="en-US" dirty="0" err="1"/>
              <a:t>Tarquinia</a:t>
            </a:r>
            <a:r>
              <a:rPr lang="en-US" dirty="0"/>
              <a:t> Museum, circa 480 BCE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Roman Mosaic of Europa and the Bull, Lullingstone, Kent, 1st Century 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-228600"/>
            <a:ext cx="73152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4" name="Picture 4" descr="http://images.fineartamerica.com/images-medium/europa-being-carried-off-by-jupiter-metamorphosed-into-a-bull-pierre-gobe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3134" y="0"/>
            <a:ext cx="5715000" cy="4448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The Rape of Europa, 177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5984" y="-228600"/>
            <a:ext cx="73152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The Rape of Europa, 165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-228600"/>
            <a:ext cx="73152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http://image049.mylivepage.com/chunk49/2078190/1752/Tizian-%C3%9Anos%20Evr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7392" y="22934"/>
            <a:ext cx="5762625" cy="5019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www.artsunlight.com/NN/N-M0006/N-M0006-014-jupiter-et-europ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612" y="152400"/>
            <a:ext cx="4392549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://lh3.ggpht.com/-m4QEVPLggbk/ShM8bg8V5CI/AAAAAAADz1g/aXJ2UVwQYm8/Reni%25252C%252520Rape%252520of%252520Europa%2525201630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04800"/>
            <a:ext cx="4636426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45</Words>
  <Application>Microsoft Office PowerPoint</Application>
  <PresentationFormat>On-screen Show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Europa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Europa</dc:title>
  <dc:creator>Tom</dc:creator>
  <cp:lastModifiedBy>Default User</cp:lastModifiedBy>
  <cp:revision>4</cp:revision>
  <dcterms:created xsi:type="dcterms:W3CDTF">2011-09-18T22:57:03Z</dcterms:created>
  <dcterms:modified xsi:type="dcterms:W3CDTF">2011-09-23T15:17:27Z</dcterms:modified>
</cp:coreProperties>
</file>