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1F5C-EA82-4D85-8524-F4C8ECB5CC65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1ED8E-FF3F-4327-85EE-35F5606C5F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raumwerk.stanford.edu/philolog/2005/12/rembrandt_and_ovid_the_abducti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aumwerk.stanford.edu/philolog/2005/12/rembrandt_and_ovid_the_abducti.html" TargetMode="External"/><Relationship Id="rId2" Type="http://schemas.openxmlformats.org/officeDocument/2006/relationships/hyperlink" Target="http://www.fjkluth.com/grepar1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Europa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ttp://traumwerk.stanford.edu/philolog/Rembrandt%20Euro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7022592" cy="5486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90800" y="5715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/>
              <a:t>Rembrandt: THE ABDUCTION OF EUROPA (1632, Getty Museum, 61 x 78 cm</a:t>
            </a:r>
            <a:r>
              <a:rPr lang="en-US" b="1" i="1" dirty="0" smtClean="0"/>
              <a:t>)</a:t>
            </a:r>
          </a:p>
          <a:p>
            <a:r>
              <a:rPr lang="en-US" dirty="0">
                <a:hlinkClick r:id="rId3"/>
              </a:rPr>
              <a:t>http://traumwerk.stanford.edu/philolog/2005/12/rembrandt_and_ovid_the_abducti.html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http://www.fjkluth.com/grepar13.html</a:t>
            </a:r>
            <a:endParaRPr lang="en-US" dirty="0" smtClean="0"/>
          </a:p>
          <a:p>
            <a:r>
              <a:rPr lang="en-US" dirty="0" smtClean="0"/>
              <a:t>Moreau</a:t>
            </a:r>
          </a:p>
          <a:p>
            <a:r>
              <a:rPr lang="en-US" dirty="0" smtClean="0"/>
              <a:t>Titian</a:t>
            </a:r>
          </a:p>
          <a:p>
            <a:r>
              <a:rPr lang="en-US" dirty="0" smtClean="0"/>
              <a:t>Reni</a:t>
            </a:r>
          </a:p>
          <a:p>
            <a:r>
              <a:rPr lang="en-US" dirty="0" smtClean="0"/>
              <a:t>Rembrandt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http://traumwerk.stanford.edu/philolog/2005/12/rembrandt_and_ovid_the_abducti.html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Greek Europa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"/>
            <a:ext cx="5076000" cy="5486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384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Europa and the Bull - Red-Figure </a:t>
            </a:r>
            <a:r>
              <a:rPr lang="en-US" dirty="0" err="1"/>
              <a:t>Stamnos</a:t>
            </a:r>
            <a:r>
              <a:rPr lang="en-US" dirty="0"/>
              <a:t>, </a:t>
            </a:r>
            <a:r>
              <a:rPr lang="en-US" dirty="0" err="1"/>
              <a:t>Tarquinia</a:t>
            </a:r>
            <a:r>
              <a:rPr lang="en-US" dirty="0"/>
              <a:t> Museum, circa 480 BCE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Roman Mosaic of Europa and the Bull, Lullingstone, Kent, 1st Century 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-2286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ttp://images.fineartamerica.com/images-medium/europa-being-carried-off-by-jupiter-metamorphosed-into-a-bull-pierre-gob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3134" y="0"/>
            <a:ext cx="5715000" cy="444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The Rape of Europa, 17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984" y="-2286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The Rape of Europa, 16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-2286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image049.mylivepage.com/chunk49/2078190/1752/Tizian-%C3%9Anos%20Evr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392" y="22934"/>
            <a:ext cx="5762625" cy="501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artsunlight.com/NN/N-M0006/N-M0006-014-jupiter-et-eur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612" y="152400"/>
            <a:ext cx="4392549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lh3.ggpht.com/-m4QEVPLggbk/ShM8bg8V5CI/AAAAAAADz1g/aXJ2UVwQYm8/Reni%25252C%252520Rape%252520of%252520Europa%2525201630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4636426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45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Europa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</dc:title>
  <dc:creator>Tom</dc:creator>
  <cp:lastModifiedBy>Default User</cp:lastModifiedBy>
  <cp:revision>4</cp:revision>
  <dcterms:created xsi:type="dcterms:W3CDTF">2011-09-18T22:57:03Z</dcterms:created>
  <dcterms:modified xsi:type="dcterms:W3CDTF">2011-09-23T15:17:27Z</dcterms:modified>
</cp:coreProperties>
</file>