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Default Extension="png" ContentType="image/png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4" Type="http://schemas.openxmlformats.org/officeDocument/2006/relationships/slide" Target="slides/slide3.xml"/><Relationship Id="rId10" Type="http://schemas.openxmlformats.org/officeDocument/2006/relationships/tableStyles" Target="tableStyles.xml"/><Relationship Id="rId5" Type="http://schemas.openxmlformats.org/officeDocument/2006/relationships/slide" Target="slides/slide4.xml"/><Relationship Id="rId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theme" Target="theme/theme1.xml"/><Relationship Id="rId3" Type="http://schemas.openxmlformats.org/officeDocument/2006/relationships/slide" Target="slides/slide2.xml"/><Relationship Id="rId6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87D8-95DE-7041-B6F9-BE978C39490B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37-3943-3144-B358-11F1A946B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87D8-95DE-7041-B6F9-BE978C39490B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37-3943-3144-B358-11F1A946B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87D8-95DE-7041-B6F9-BE978C39490B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37-3943-3144-B358-11F1A946B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87D8-95DE-7041-B6F9-BE978C39490B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37-3943-3144-B358-11F1A946B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87D8-95DE-7041-B6F9-BE978C39490B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37-3943-3144-B358-11F1A946B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87D8-95DE-7041-B6F9-BE978C39490B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37-3943-3144-B358-11F1A946B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87D8-95DE-7041-B6F9-BE978C39490B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37-3943-3144-B358-11F1A946B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87D8-95DE-7041-B6F9-BE978C39490B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37-3943-3144-B358-11F1A946B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87D8-95DE-7041-B6F9-BE978C39490B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37-3943-3144-B358-11F1A946B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87D8-95DE-7041-B6F9-BE978C39490B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37-3943-3144-B358-11F1A946B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387D8-95DE-7041-B6F9-BE978C39490B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CAE37-3943-3144-B358-11F1A946B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387D8-95DE-7041-B6F9-BE978C39490B}" type="datetimeFigureOut">
              <a:rPr lang="en-US" smtClean="0"/>
              <a:pPr/>
              <a:t>10/21/11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CAE37-3943-3144-B358-11F1A946B7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library.artstor.org/library/welcome.html%233%7Csearch%7C6%7CAll20Collections3A20Lapiths20and20Centaurs%7CFiltered20Search%7C%7C%7Ctype3D3626kw3DLapiths20and20Centaurs26geoIds3D26clsIds3D26id3Dall26bDate3D26eDate3D26dExact3D3126prGeoId3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A7A493"/>
              </a:clrFrom>
              <a:clrTo>
                <a:srgbClr val="A7A493">
                  <a:alpha val="0"/>
                </a:srgbClr>
              </a:clrTo>
            </a:clrChange>
            <a:alphaModFix amt="68000"/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err="1" smtClean="0"/>
              <a:t>Lapiths</a:t>
            </a:r>
            <a:r>
              <a:rPr lang="en-US" i="1" dirty="0" smtClean="0"/>
              <a:t> and the Centaurs</a:t>
            </a:r>
            <a:endParaRPr lang="en-US" i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Chris Baldwin, David </a:t>
            </a:r>
            <a:r>
              <a:rPr lang="en-US" dirty="0" err="1" smtClean="0">
                <a:solidFill>
                  <a:schemeClr val="tx1"/>
                </a:solidFill>
              </a:rPr>
              <a:t>Nieman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&amp; Zack </a:t>
            </a:r>
            <a:r>
              <a:rPr lang="en-US" dirty="0" err="1" smtClean="0">
                <a:solidFill>
                  <a:schemeClr val="tx1"/>
                </a:solidFill>
              </a:rPr>
              <a:t>Monti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400" dirty="0" smtClean="0">
                <a:hlinkClick r:id="rId2"/>
              </a:rPr>
              <a:t>http://library.artstor.org/library/welcome.html#3|search|6|All20Collections3A20Lapiths20and20Centaurs|Filtered20Search|||type3D3626kw3DLapiths20and20Centaurs26geoIds3D26clsIds3D26id3Dall26bDate3D26eDate3D26dExact3D3126prGeoId3D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514" dirty="0" smtClean="0"/>
              <a:t>Creator:	Florence Painter	</a:t>
            </a:r>
          </a:p>
          <a:p>
            <a:r>
              <a:rPr lang="en-US" sz="1514" dirty="0" smtClean="0"/>
              <a:t>Culture:	Greek	</a:t>
            </a:r>
          </a:p>
          <a:p>
            <a:r>
              <a:rPr lang="en-US" sz="1514" dirty="0" smtClean="0"/>
              <a:t>Title:	Column </a:t>
            </a:r>
            <a:r>
              <a:rPr lang="en-US" sz="1514" dirty="0" err="1" smtClean="0"/>
              <a:t>Krater</a:t>
            </a:r>
            <a:r>
              <a:rPr lang="en-US" sz="1514" dirty="0" smtClean="0"/>
              <a:t> with </a:t>
            </a:r>
            <a:r>
              <a:rPr lang="en-US" sz="1514" dirty="0" err="1" smtClean="0"/>
              <a:t>Theseus</a:t>
            </a:r>
            <a:r>
              <a:rPr lang="en-US" sz="1514" dirty="0" smtClean="0"/>
              <a:t> in </a:t>
            </a:r>
            <a:r>
              <a:rPr lang="en-US" sz="1514" dirty="0" err="1" smtClean="0"/>
              <a:t>centauromachy</a:t>
            </a:r>
            <a:r>
              <a:rPr lang="en-US" sz="1514" dirty="0" smtClean="0"/>
              <a:t> (Combat between Centaurs and </a:t>
            </a:r>
            <a:r>
              <a:rPr lang="en-US" sz="1514" dirty="0" err="1" smtClean="0"/>
              <a:t>Lapiths</a:t>
            </a:r>
            <a:r>
              <a:rPr lang="en-US" sz="1514" dirty="0" smtClean="0"/>
              <a:t>)	</a:t>
            </a:r>
          </a:p>
          <a:p>
            <a:r>
              <a:rPr lang="en-US" sz="1514" dirty="0" smtClean="0"/>
              <a:t>Work Type: ceramics	</a:t>
            </a:r>
          </a:p>
          <a:p>
            <a:r>
              <a:rPr lang="en-US" sz="1514" dirty="0" smtClean="0"/>
              <a:t>Date:	</a:t>
            </a:r>
            <a:r>
              <a:rPr lang="en-US" sz="1514" dirty="0" err="1" smtClean="0"/>
              <a:t>c</a:t>
            </a:r>
            <a:r>
              <a:rPr lang="en-US" sz="1514" dirty="0" smtClean="0"/>
              <a:t>. 480-450 BC	</a:t>
            </a:r>
          </a:p>
          <a:p>
            <a:r>
              <a:rPr lang="en-US" sz="1514" dirty="0" smtClean="0"/>
              <a:t>Material:	red-figure	</a:t>
            </a:r>
          </a:p>
          <a:p>
            <a:r>
              <a:rPr lang="en-US" sz="1514" dirty="0" smtClean="0"/>
              <a:t>Style Period: 	Classical Period	</a:t>
            </a:r>
          </a:p>
          <a:p>
            <a:endParaRPr lang="en-US" sz="1514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628957"/>
            <a:ext cx="8467962" cy="857933"/>
          </a:xfrm>
        </p:spPr>
        <p:txBody>
          <a:bodyPr>
            <a:normAutofit fontScale="90000"/>
          </a:bodyPr>
          <a:lstStyle/>
          <a:p>
            <a:r>
              <a:rPr lang="en-US" sz="1600" dirty="0" err="1"/>
              <a:t>Sebastiano</a:t>
            </a:r>
            <a:r>
              <a:rPr lang="en-US" sz="1600" dirty="0"/>
              <a:t> Ricci, Italian, 1659-1734		</a:t>
            </a:r>
            <a:br>
              <a:rPr lang="en-US" sz="1600" dirty="0"/>
            </a:br>
            <a:r>
              <a:rPr lang="en-US" sz="1600" dirty="0"/>
              <a:t>Title	The Battle of the </a:t>
            </a:r>
            <a:r>
              <a:rPr lang="en-US" sz="1600" dirty="0" err="1"/>
              <a:t>Lapiths</a:t>
            </a:r>
            <a:r>
              <a:rPr lang="en-US" sz="1600" dirty="0"/>
              <a:t> and Centaurs	</a:t>
            </a:r>
            <a:br>
              <a:rPr lang="en-US" sz="1600" dirty="0"/>
            </a:br>
            <a:r>
              <a:rPr lang="en-US" sz="1600" dirty="0"/>
              <a:t>Work Type	Painting	</a:t>
            </a:r>
            <a:br>
              <a:rPr lang="en-US" sz="1600" dirty="0"/>
            </a:br>
            <a:r>
              <a:rPr lang="en-US" sz="1600" dirty="0"/>
              <a:t>Date	</a:t>
            </a:r>
            <a:r>
              <a:rPr lang="en-US" sz="1600" dirty="0" err="1"/>
              <a:t>c</a:t>
            </a:r>
            <a:r>
              <a:rPr lang="en-US" sz="1600" dirty="0"/>
              <a:t>. 1705	</a:t>
            </a:r>
            <a:br>
              <a:rPr lang="en-US" sz="1600" dirty="0"/>
            </a:br>
            <a:r>
              <a:rPr lang="en-US" sz="1600" dirty="0"/>
              <a:t>Material	Oil on canvas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65" y="374513"/>
            <a:ext cx="7448587" cy="4888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4740" y="6075024"/>
            <a:ext cx="5940596" cy="514833"/>
          </a:xfrm>
        </p:spPr>
        <p:txBody>
          <a:bodyPr>
            <a:noAutofit/>
          </a:bodyPr>
          <a:lstStyle/>
          <a:p>
            <a:r>
              <a:rPr lang="en-US" sz="1400" dirty="0"/>
              <a:t>Creator	Antoine-Louis </a:t>
            </a:r>
            <a:r>
              <a:rPr lang="en-US" sz="1400" dirty="0" err="1"/>
              <a:t>Barye</a:t>
            </a:r>
            <a:r>
              <a:rPr lang="en-US" sz="1400" dirty="0"/>
              <a:t>, European; French, 1796 - 1875, (sculptor)	</a:t>
            </a:r>
            <a:br>
              <a:rPr lang="en-US" sz="1400" dirty="0"/>
            </a:br>
            <a:r>
              <a:rPr lang="en-US" sz="1400" dirty="0"/>
              <a:t>Title	</a:t>
            </a:r>
            <a:r>
              <a:rPr lang="en-US" sz="1400" dirty="0" err="1"/>
              <a:t>Theseus</a:t>
            </a:r>
            <a:r>
              <a:rPr lang="en-US" sz="1400" dirty="0"/>
              <a:t> Slaying a Centaur	</a:t>
            </a:r>
            <a:br>
              <a:rPr lang="en-US" sz="1400" dirty="0"/>
            </a:br>
            <a:r>
              <a:rPr lang="en-US" sz="1400" dirty="0"/>
              <a:t>Work Type	</a:t>
            </a:r>
            <a:r>
              <a:rPr lang="en-US" sz="1400" dirty="0" err="1"/>
              <a:t>Sculpturebronze</a:t>
            </a:r>
            <a:r>
              <a:rPr lang="en-US" sz="1400" dirty="0"/>
              <a:t>	</a:t>
            </a:r>
            <a:br>
              <a:rPr lang="en-US" sz="1400" dirty="0"/>
            </a:br>
            <a:r>
              <a:rPr lang="en-US" sz="1400" dirty="0"/>
              <a:t>Date	about 1850	</a:t>
            </a:r>
            <a:br>
              <a:rPr lang="en-US" sz="1400" dirty="0"/>
            </a:br>
            <a:r>
              <a:rPr lang="en-US" sz="1400" dirty="0"/>
              <a:t>Material	bronze, wooden base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090" y="1067384"/>
            <a:ext cx="4035894" cy="4558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187</Words>
  <Application>Microsoft Macintosh PowerPoint</Application>
  <PresentationFormat>On-screen Show (4:3)</PresentationFormat>
  <Paragraphs>13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Lapiths and the Centaurs</vt:lpstr>
      <vt:lpstr>http://library.artstor.org/library/welcome.html#3|search|6|All20Collections3A20Lapiths20and20Centaurs|Filtered20Search|||type3D3626kw3DLapiths20and20Centaurs26geoIds3D26clsIds3D26id3Dall26bDate3D26eDate3D26dExact3D3126prGeoId3D </vt:lpstr>
      <vt:lpstr>Sebastiano Ricci, Italian, 1659-1734   Title The Battle of the Lapiths and Centaurs  Work Type Painting  Date c. 1705  Material Oil on canvas </vt:lpstr>
      <vt:lpstr>Creator Antoine-Louis Barye, European; French, 1796 - 1875, (sculptor)  Title Theseus Slaying a Centaur  Work Type Sculpturebronze  Date about 1850  Material bronze, wooden base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http://library.artstor.org/library/welcome.html#3|search|6|All20Collections3A20Lapiths20and20Centaurs|Filtered20Search|||type3D3626kw3DLapiths20and20Centaurs26geoIds3D26clsIds3D26id3Dall26bDate3D26eDate3D26dExact3D3126prGeoId3D  </dc:title>
  <dc:creator>Christopher Baldwin</dc:creator>
  <cp:lastModifiedBy>Christopher Baldwin</cp:lastModifiedBy>
  <cp:revision>2</cp:revision>
  <dcterms:created xsi:type="dcterms:W3CDTF">2011-10-21T18:07:04Z</dcterms:created>
  <dcterms:modified xsi:type="dcterms:W3CDTF">2011-10-21T18:22:09Z</dcterms:modified>
</cp:coreProperties>
</file>