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68" r:id="rId4"/>
    <p:sldId id="267" r:id="rId5"/>
    <p:sldId id="269" r:id="rId6"/>
    <p:sldId id="265" r:id="rId7"/>
    <p:sldId id="270" r:id="rId8"/>
    <p:sldId id="264" r:id="rId9"/>
    <p:sldId id="271" r:id="rId10"/>
    <p:sldId id="259" r:id="rId11"/>
    <p:sldId id="272" r:id="rId12"/>
    <p:sldId id="261" r:id="rId13"/>
    <p:sldId id="273" r:id="rId14"/>
    <p:sldId id="266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02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CA0-8512-DC4B-B8D8-DF0FE8444068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4902-049B-4B4F-8C9F-5524F1B224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CA0-8512-DC4B-B8D8-DF0FE8444068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4902-049B-4B4F-8C9F-5524F1B22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CA0-8512-DC4B-B8D8-DF0FE8444068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4902-049B-4B4F-8C9F-5524F1B22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CA0-8512-DC4B-B8D8-DF0FE8444068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4902-049B-4B4F-8C9F-5524F1B22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CA0-8512-DC4B-B8D8-DF0FE8444068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0A24902-049B-4B4F-8C9F-5524F1B22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CA0-8512-DC4B-B8D8-DF0FE8444068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4902-049B-4B4F-8C9F-5524F1B22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CA0-8512-DC4B-B8D8-DF0FE8444068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4902-049B-4B4F-8C9F-5524F1B22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CA0-8512-DC4B-B8D8-DF0FE8444068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4902-049B-4B4F-8C9F-5524F1B22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CA0-8512-DC4B-B8D8-DF0FE8444068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4902-049B-4B4F-8C9F-5524F1B22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CA0-8512-DC4B-B8D8-DF0FE8444068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4902-049B-4B4F-8C9F-5524F1B22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CA0-8512-DC4B-B8D8-DF0FE8444068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4902-049B-4B4F-8C9F-5524F1B22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031CA0-8512-DC4B-B8D8-DF0FE8444068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A24902-049B-4B4F-8C9F-5524F1B22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Perseus</a:t>
            </a:r>
            <a:r>
              <a:rPr lang="en-US" dirty="0" smtClean="0"/>
              <a:t> and Medusa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Clark Hilliard</a:t>
            </a:r>
          </a:p>
          <a:p>
            <a:r>
              <a:rPr lang="en-US" dirty="0" smtClean="0"/>
              <a:t>Alex Townsend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RTSCH_3030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53" y="0"/>
            <a:ext cx="871289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Perseus</a:t>
            </a:r>
            <a:r>
              <a:rPr lang="en-US" dirty="0" smtClean="0"/>
              <a:t> Slays Medusa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Virgil Solis</a:t>
            </a:r>
          </a:p>
          <a:p>
            <a:r>
              <a:rPr lang="en-US" dirty="0" smtClean="0"/>
              <a:t>Ovid’s </a:t>
            </a:r>
          </a:p>
          <a:p>
            <a:r>
              <a:rPr lang="en-US" dirty="0" smtClean="0"/>
              <a:t>Woodcut</a:t>
            </a:r>
          </a:p>
          <a:p>
            <a:r>
              <a:rPr lang="en-US" dirty="0" smtClean="0"/>
              <a:t>Vienna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WARBURGIG_103117634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85" y="0"/>
            <a:ext cx="738442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Polidectus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einem</a:t>
            </a:r>
            <a:r>
              <a:rPr lang="en-US" dirty="0" smtClean="0"/>
              <a:t> Stein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Johann Ulrich Kraus</a:t>
            </a:r>
          </a:p>
          <a:p>
            <a:r>
              <a:rPr lang="en-US" dirty="0" smtClean="0"/>
              <a:t>1694</a:t>
            </a:r>
          </a:p>
          <a:p>
            <a:r>
              <a:rPr lang="en-US" dirty="0" smtClean="0"/>
              <a:t>Engraving</a:t>
            </a:r>
          </a:p>
          <a:p>
            <a:r>
              <a:rPr lang="en-US" dirty="0" smtClean="0"/>
              <a:t>The Warburg Institute Library, London, United Kingdom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ICO_BOSTON_1038346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101" y="0"/>
            <a:ext cx="637579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Perseus</a:t>
            </a:r>
            <a:r>
              <a:rPr lang="en-US" dirty="0" smtClean="0"/>
              <a:t> on Pegasus Slaying Medusa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Singer </a:t>
            </a:r>
            <a:r>
              <a:rPr lang="en-US" dirty="0" err="1" smtClean="0"/>
              <a:t>Sargent</a:t>
            </a:r>
            <a:endParaRPr lang="en-US" dirty="0" smtClean="0"/>
          </a:p>
          <a:p>
            <a:r>
              <a:rPr lang="en-US" dirty="0" smtClean="0"/>
              <a:t>1922-1924</a:t>
            </a:r>
          </a:p>
          <a:p>
            <a:r>
              <a:rPr lang="en-US" dirty="0" smtClean="0"/>
              <a:t>Oil and graphite on canvas</a:t>
            </a:r>
          </a:p>
          <a:p>
            <a:r>
              <a:rPr lang="en-US" dirty="0" smtClean="0"/>
              <a:t>Museum of Fine Arts, Boston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MA_IAP_103119776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469" y="0"/>
            <a:ext cx="548506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Perseus</a:t>
            </a:r>
            <a:r>
              <a:rPr lang="en-US" dirty="0" smtClean="0"/>
              <a:t> with the Head of Medusa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Antonio Canova</a:t>
            </a:r>
          </a:p>
          <a:p>
            <a:r>
              <a:rPr lang="en-US" dirty="0" smtClean="0"/>
              <a:t>Rome, Italy</a:t>
            </a:r>
          </a:p>
          <a:p>
            <a:r>
              <a:rPr lang="en-US" dirty="0" smtClean="0"/>
              <a:t>1804-1806</a:t>
            </a:r>
          </a:p>
          <a:p>
            <a:r>
              <a:rPr lang="en-US" dirty="0" smtClean="0"/>
              <a:t>Marble</a:t>
            </a:r>
          </a:p>
          <a:p>
            <a:r>
              <a:rPr lang="en-US" dirty="0" smtClean="0"/>
              <a:t>The Metropolitan Museum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HLIEBERMANIG_103131457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075" y="0"/>
            <a:ext cx="55118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Perseus</a:t>
            </a:r>
            <a:r>
              <a:rPr lang="en-US" dirty="0" smtClean="0"/>
              <a:t> with the Head of Medusa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Benvenuto</a:t>
            </a:r>
            <a:r>
              <a:rPr lang="en-US" dirty="0" smtClean="0"/>
              <a:t> Cellini</a:t>
            </a:r>
          </a:p>
          <a:p>
            <a:r>
              <a:rPr lang="en-US" dirty="0" smtClean="0"/>
              <a:t>Florence, Italy</a:t>
            </a:r>
          </a:p>
          <a:p>
            <a:r>
              <a:rPr lang="en-US" dirty="0" smtClean="0"/>
              <a:t>1545-1553</a:t>
            </a:r>
          </a:p>
          <a:p>
            <a:r>
              <a:rPr lang="en-US" dirty="0" smtClean="0"/>
              <a:t>Bronze</a:t>
            </a:r>
          </a:p>
          <a:p>
            <a:r>
              <a:rPr lang="en-US" dirty="0" smtClean="0"/>
              <a:t>Loggia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Signoria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seus-and-the-sea-nymphs-18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166" y="124799"/>
            <a:ext cx="5668738" cy="67332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Edward Burne-Jones</a:t>
            </a:r>
          </a:p>
          <a:p>
            <a:r>
              <a:rPr lang="en-US" dirty="0" smtClean="0"/>
              <a:t>1877</a:t>
            </a:r>
          </a:p>
          <a:p>
            <a:r>
              <a:rPr lang="en-US" dirty="0" smtClean="0"/>
              <a:t>Tempera on canvas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ICO_SAN_FRANCISCO_1038529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51" y="0"/>
            <a:ext cx="788169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Anguiparum</a:t>
            </a:r>
            <a:r>
              <a:rPr lang="en-US" dirty="0" smtClean="0"/>
              <a:t> </a:t>
            </a:r>
            <a:r>
              <a:rPr lang="en-US" dirty="0" err="1" smtClean="0"/>
              <a:t>Medusae</a:t>
            </a:r>
            <a:r>
              <a:rPr lang="en-US" dirty="0" smtClean="0"/>
              <a:t> caput </a:t>
            </a:r>
            <a:r>
              <a:rPr lang="en-US" dirty="0" err="1" smtClean="0"/>
              <a:t>praescindit</a:t>
            </a:r>
            <a:r>
              <a:rPr lang="en-US" dirty="0" smtClean="0"/>
              <a:t> </a:t>
            </a:r>
            <a:r>
              <a:rPr lang="en-US" dirty="0" err="1" smtClean="0"/>
              <a:t>Perseus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Antonio </a:t>
            </a:r>
            <a:r>
              <a:rPr lang="en-US" dirty="0" err="1" smtClean="0"/>
              <a:t>Tempesta</a:t>
            </a:r>
            <a:endParaRPr lang="en-US" dirty="0" smtClean="0"/>
          </a:p>
          <a:p>
            <a:r>
              <a:rPr lang="en-US" dirty="0" smtClean="0"/>
              <a:t>Ovid’s </a:t>
            </a:r>
            <a:r>
              <a:rPr lang="en-US" i="1" dirty="0" smtClean="0"/>
              <a:t>Metamorphoses</a:t>
            </a:r>
          </a:p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Etching</a:t>
            </a:r>
          </a:p>
          <a:p>
            <a:r>
              <a:rPr lang="en-US" dirty="0" smtClean="0"/>
              <a:t>Fine Arts Museum of San Francisco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108</TotalTime>
  <Words>118</Words>
  <Application>Microsoft Macintosh PowerPoint</Application>
  <PresentationFormat>On-screen Show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Perseus and Medusa</vt:lpstr>
      <vt:lpstr>Slide 2</vt:lpstr>
      <vt:lpstr>Perseus with the Head of Medusa</vt:lpstr>
      <vt:lpstr>Slide 4</vt:lpstr>
      <vt:lpstr>Perseus with the Head of Medusa</vt:lpstr>
      <vt:lpstr>Slide 6</vt:lpstr>
      <vt:lpstr>Slide 7</vt:lpstr>
      <vt:lpstr>Slide 8</vt:lpstr>
      <vt:lpstr>Anguiparum Medusae caput praescindit Perseus </vt:lpstr>
      <vt:lpstr>Slide 10</vt:lpstr>
      <vt:lpstr>Perseus Slays Medusa</vt:lpstr>
      <vt:lpstr>Slide 12</vt:lpstr>
      <vt:lpstr>Polidectus wird zu einem Stein</vt:lpstr>
      <vt:lpstr>Slide 14</vt:lpstr>
      <vt:lpstr>Perseus on Pegasus Slaying Medusa </vt:lpstr>
    </vt:vector>
  </TitlesOfParts>
  <Company>Monmouth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Perseus and Medusa</dc:title>
  <dc:creator>Alex Townsend</dc:creator>
  <cp:lastModifiedBy>Alex Townsend</cp:lastModifiedBy>
  <cp:revision>3</cp:revision>
  <dcterms:created xsi:type="dcterms:W3CDTF">2011-10-21T00:15:56Z</dcterms:created>
  <dcterms:modified xsi:type="dcterms:W3CDTF">2011-10-21T00:47:09Z</dcterms:modified>
</cp:coreProperties>
</file>