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0" r:id="rId4"/>
    <p:sldId id="271" r:id="rId5"/>
    <p:sldId id="256" r:id="rId6"/>
    <p:sldId id="257" r:id="rId7"/>
    <p:sldId id="259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6" r:id="rId17"/>
    <p:sldId id="273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43A438-6A08-40C1-93DD-6FF5D08E3878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40EE5B1-6625-4B33-826A-2B9A3A0E6E4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smtClean="0"/>
              <a:t>Rachael Laing</a:t>
            </a:r>
          </a:p>
          <a:p>
            <a:r>
              <a:rPr lang="en-US" sz="4400" dirty="0" smtClean="0"/>
              <a:t>Tim Morris</a:t>
            </a:r>
          </a:p>
          <a:p>
            <a:r>
              <a:rPr lang="en-US" sz="4400" dirty="0" err="1" smtClean="0"/>
              <a:t>Jahlel</a:t>
            </a:r>
            <a:r>
              <a:rPr lang="en-US" sz="4400" dirty="0" smtClean="0"/>
              <a:t> Watkins</a:t>
            </a:r>
            <a:endParaRPr lang="en-US" sz="4400" dirty="0" smtClean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Proserpina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7969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morris\Pictures\Mythology Persephone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274"/>
            <a:ext cx="5181600" cy="67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err="1" smtClean="0"/>
              <a:t>Vergina</a:t>
            </a:r>
            <a:r>
              <a:rPr lang="en-US" sz="4400" dirty="0" smtClean="0"/>
              <a:t>, Macedonia Tomb I</a:t>
            </a:r>
          </a:p>
          <a:p>
            <a:r>
              <a:rPr lang="en-US" sz="4400" dirty="0" smtClean="0"/>
              <a:t>4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Century B.C.</a:t>
            </a:r>
          </a:p>
          <a:p>
            <a:r>
              <a:rPr lang="en-US" sz="4400" dirty="0" smtClean="0"/>
              <a:t>Classic Greek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Greek Fresco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2868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morris\Pictures\Mythology Persephone\F14.1Haid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958"/>
            <a:ext cx="8819070" cy="641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1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smtClean="0"/>
              <a:t>James Childs</a:t>
            </a:r>
          </a:p>
          <a:p>
            <a:r>
              <a:rPr lang="en-US" sz="4400" dirty="0" smtClean="0"/>
              <a:t>2002</a:t>
            </a:r>
          </a:p>
          <a:p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Rape of Persephone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9530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morris\Pictures\Mythology Persephone\James Chil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84143"/>
            <a:ext cx="4800600" cy="658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15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err="1" smtClean="0"/>
              <a:t>Christoph</a:t>
            </a:r>
            <a:r>
              <a:rPr lang="en-US" sz="4400" dirty="0" smtClean="0"/>
              <a:t> Schwartz</a:t>
            </a:r>
          </a:p>
          <a:p>
            <a:r>
              <a:rPr lang="en-US" sz="4400" dirty="0" smtClean="0"/>
              <a:t>1500s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Rape of Persephone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4275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tmorris\Pictures\Mythology Persephone\Scwart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44" y="381000"/>
            <a:ext cx="8581669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15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Rape of Persephone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smtClean="0"/>
              <a:t>Luca Giordano, 1686</a:t>
            </a:r>
          </a:p>
          <a:p>
            <a:r>
              <a:rPr lang="en-US" sz="4400" dirty="0" smtClean="0"/>
              <a:t>London National Gallery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174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morris\Pictures\Mythology Persephone\800px-Luca_Giordano_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87" y="685800"/>
            <a:ext cx="8316113" cy="553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13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Abduction (or Rape) of Proserpina</a:t>
            </a:r>
          </a:p>
          <a:p>
            <a:r>
              <a:rPr lang="en-US" sz="4400" dirty="0" smtClean="0"/>
              <a:t>Ceres’ Search</a:t>
            </a:r>
          </a:p>
          <a:p>
            <a:r>
              <a:rPr lang="en-US" sz="4400" dirty="0" smtClean="0"/>
              <a:t>The Return and Fate of Proserpina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Stages of the Myth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9495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Pluto (aka Hades, or Dis)</a:t>
            </a:r>
          </a:p>
          <a:p>
            <a:r>
              <a:rPr lang="en-US" sz="4400" dirty="0" smtClean="0"/>
              <a:t>Proserpina (aka Persephone)</a:t>
            </a:r>
          </a:p>
          <a:p>
            <a:r>
              <a:rPr lang="en-US" sz="4400" dirty="0" smtClean="0"/>
              <a:t>Ceres (aka Demeter)</a:t>
            </a:r>
          </a:p>
          <a:p>
            <a:r>
              <a:rPr lang="en-US" sz="4400" dirty="0" smtClean="0"/>
              <a:t>Jupiter (aka Zeus)</a:t>
            </a:r>
          </a:p>
          <a:p>
            <a:r>
              <a:rPr lang="en-US" sz="4400" dirty="0" err="1" smtClean="0"/>
              <a:t>Cyane</a:t>
            </a:r>
            <a:endParaRPr lang="en-US" sz="4400" dirty="0" smtClean="0"/>
          </a:p>
          <a:p>
            <a:r>
              <a:rPr lang="en-US" sz="4400" dirty="0" smtClean="0"/>
              <a:t>Arethusa</a:t>
            </a:r>
          </a:p>
          <a:p>
            <a:r>
              <a:rPr lang="en-US" sz="4400" dirty="0" err="1" smtClean="0"/>
              <a:t>Ascalaphus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Names </a:t>
            </a:r>
            <a:r>
              <a:rPr lang="en-US" sz="4800" dirty="0"/>
              <a:t>T</a:t>
            </a:r>
            <a:r>
              <a:rPr lang="en-US" sz="4800" dirty="0" smtClean="0"/>
              <a:t>o Know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8812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Cyane</a:t>
            </a:r>
            <a:r>
              <a:rPr lang="en-US" sz="4400" dirty="0" smtClean="0"/>
              <a:t> “Melting” Into Her Swamp</a:t>
            </a:r>
          </a:p>
          <a:p>
            <a:r>
              <a:rPr lang="en-US" sz="4400" dirty="0" smtClean="0"/>
              <a:t>Ceres </a:t>
            </a:r>
            <a:r>
              <a:rPr lang="en-US" sz="4400" dirty="0" smtClean="0"/>
              <a:t>Into An Old Woman</a:t>
            </a:r>
          </a:p>
          <a:p>
            <a:r>
              <a:rPr lang="en-US" sz="4400" dirty="0" smtClean="0"/>
              <a:t>Annoying Boy Into A Lizard</a:t>
            </a:r>
          </a:p>
          <a:p>
            <a:r>
              <a:rPr lang="en-US" sz="4400" dirty="0" err="1" smtClean="0"/>
              <a:t>Ascalaphus</a:t>
            </a:r>
            <a:r>
              <a:rPr lang="en-US" sz="4400" dirty="0" smtClean="0"/>
              <a:t> Into A Screech Owl</a:t>
            </a:r>
          </a:p>
          <a:p>
            <a:r>
              <a:rPr lang="en-US" sz="4400" dirty="0" smtClean="0"/>
              <a:t>Proserpina’s Friends Into The Sirens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Metamorphoses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531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smtClean="0"/>
              <a:t>Bernini</a:t>
            </a:r>
          </a:p>
          <a:p>
            <a:r>
              <a:rPr lang="en-US" sz="4400" dirty="0" smtClean="0"/>
              <a:t>1623</a:t>
            </a:r>
          </a:p>
          <a:p>
            <a:r>
              <a:rPr lang="en-US" sz="4400" dirty="0" smtClean="0"/>
              <a:t>Galleria Borghese</a:t>
            </a:r>
            <a:endParaRPr lang="en-US" sz="44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Pluto and Proserpina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034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morris\Pictures\Mythology Persephone\Bernini_The_Rape_of_Persephone_1621-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3774"/>
            <a:ext cx="4419600" cy="6770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32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morris\Pictures\Mythology Persephone\Cerber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3" y="381000"/>
            <a:ext cx="7574437" cy="567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62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morris\Pictures\Mythology Persephone\proserpin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328613"/>
            <a:ext cx="4286250" cy="620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46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smtClean="0"/>
              <a:t>Thomas Hart Benton</a:t>
            </a:r>
          </a:p>
          <a:p>
            <a:r>
              <a:rPr lang="en-US" sz="4400" dirty="0" smtClean="0"/>
              <a:t>1938-1939</a:t>
            </a:r>
          </a:p>
          <a:p>
            <a:r>
              <a:rPr lang="en-US" sz="4400" dirty="0" smtClean="0"/>
              <a:t>Nelson-Atkins Museum of Art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Persephone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498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1185</TotalTime>
  <Words>136</Words>
  <Application>Microsoft Office PowerPoint</Application>
  <PresentationFormat>On-screen Show (4:3)</PresentationFormat>
  <Paragraphs>43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Paper</vt:lpstr>
      <vt:lpstr>Proserpina</vt:lpstr>
      <vt:lpstr>Stages of the Myth</vt:lpstr>
      <vt:lpstr>Names To Know</vt:lpstr>
      <vt:lpstr>Metamorphoses</vt:lpstr>
      <vt:lpstr>Pluto and Proserpina</vt:lpstr>
      <vt:lpstr>PowerPoint Presentation</vt:lpstr>
      <vt:lpstr>PowerPoint Presentation</vt:lpstr>
      <vt:lpstr>PowerPoint Presentation</vt:lpstr>
      <vt:lpstr>Persephone</vt:lpstr>
      <vt:lpstr>PowerPoint Presentation</vt:lpstr>
      <vt:lpstr>Greek Fresco</vt:lpstr>
      <vt:lpstr>PowerPoint Presentation</vt:lpstr>
      <vt:lpstr>Rape of Persephone</vt:lpstr>
      <vt:lpstr>PowerPoint Presentation</vt:lpstr>
      <vt:lpstr>Rape of Persephone</vt:lpstr>
      <vt:lpstr>PowerPoint Presentation</vt:lpstr>
      <vt:lpstr>Rape of Persephone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Pluto and Proserpina</dc:title>
  <dc:creator>tmorris</dc:creator>
  <cp:lastModifiedBy>tmorris</cp:lastModifiedBy>
  <cp:revision>8</cp:revision>
  <dcterms:created xsi:type="dcterms:W3CDTF">2011-10-20T19:04:55Z</dcterms:created>
  <dcterms:modified xsi:type="dcterms:W3CDTF">2011-10-21T17:43:57Z</dcterms:modified>
</cp:coreProperties>
</file>