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4" r:id="rId5"/>
    <p:sldId id="281" r:id="rId6"/>
    <p:sldId id="265" r:id="rId7"/>
    <p:sldId id="280" r:id="rId8"/>
    <p:sldId id="278" r:id="rId9"/>
    <p:sldId id="266" r:id="rId10"/>
    <p:sldId id="277" r:id="rId11"/>
    <p:sldId id="267" r:id="rId12"/>
    <p:sldId id="268" r:id="rId13"/>
    <p:sldId id="269" r:id="rId14"/>
    <p:sldId id="257" r:id="rId15"/>
    <p:sldId id="285" r:id="rId16"/>
    <p:sldId id="283" r:id="rId17"/>
    <p:sldId id="284" r:id="rId18"/>
    <p:sldId id="270" r:id="rId19"/>
    <p:sldId id="276" r:id="rId20"/>
    <p:sldId id="271" r:id="rId21"/>
    <p:sldId id="263" r:id="rId22"/>
    <p:sldId id="272" r:id="rId23"/>
    <p:sldId id="286" r:id="rId24"/>
    <p:sldId id="261" r:id="rId25"/>
    <p:sldId id="260" r:id="rId26"/>
    <p:sldId id="273" r:id="rId27"/>
    <p:sldId id="274" r:id="rId28"/>
    <p:sldId id="262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9-06T18:44:36.48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16297 9327,'0'24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1542-9FBD-4D3D-8655-0ED9F907368C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ahanas.de/Greeks/Arts/ArtemisCorfuTempl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8/88/Rembrandt_Harmensz._van_Rijn_02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4" name="Picture 5" descr="http://craigharbison.com/images/large/07_pers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962657" cy="4572000"/>
          </a:xfrm>
          <a:prstGeom prst="rect">
            <a:avLst/>
          </a:prstGeom>
          <a:noFill/>
        </p:spPr>
      </p:pic>
      <p:pic>
        <p:nvPicPr>
          <p:cNvPr id="5" name="Picture 2" descr="http://www.theoi.com/image/img_perseus.jpg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5867400" y="228600"/>
            <a:ext cx="2990004" cy="3657600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Acrisius putting Danae &amp; Perseus in the chest | Greek vase, Athenian red figure hyd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29000"/>
            <a:ext cx="452728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Perseus and the Grai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96265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and the </a:t>
            </a:r>
            <a:r>
              <a:rPr lang="en-US" dirty="0" err="1" smtClean="0"/>
              <a:t>Graiae</a:t>
            </a:r>
            <a:r>
              <a:rPr lang="en-US" dirty="0" smtClean="0"/>
              <a:t> by Sir Edward Coley Burne-Jones, Bt ARA (1833-1898). Oil on canvas. 1892. [Number 2 in the </a:t>
            </a:r>
            <a:r>
              <a:rPr lang="en-US" dirty="0" err="1" smtClean="0"/>
              <a:t>Perseus</a:t>
            </a:r>
            <a:r>
              <a:rPr lang="en-US" dirty="0" smtClean="0"/>
              <a:t> Cycle]. </a:t>
            </a:r>
            <a:r>
              <a:rPr lang="en-US" dirty="0" err="1" smtClean="0"/>
              <a:t>Staatsgallerie</a:t>
            </a:r>
            <a:r>
              <a:rPr lang="en-US" dirty="0" smtClean="0"/>
              <a:t> Stuttgart.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and the </a:t>
            </a:r>
            <a:r>
              <a:rPr lang="en-US" dirty="0" err="1" smtClean="0"/>
              <a:t>Graiae</a:t>
            </a:r>
            <a:endParaRPr lang="en-US" dirty="0"/>
          </a:p>
        </p:txBody>
      </p:sp>
      <p:pic>
        <p:nvPicPr>
          <p:cNvPr id="22530" name="Picture 2" descr="http://www.utexas.edu/courses/larrymyth/images/perseus/DC-ArmingPerseus-B-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5001158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3505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Sir Edward Burne-Jones, 1885. Private collection.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MARTInkAnnotation29"/>
          <p:cNvSpPr/>
          <p:nvPr/>
        </p:nvSpPr>
        <p:spPr>
          <a:xfrm>
            <a:off x="2482464" y="3187901"/>
            <a:ext cx="1147204" cy="1303127"/>
          </a:xfrm>
          <a:custGeom>
            <a:avLst/>
            <a:gdLst/>
            <a:ahLst/>
            <a:cxnLst/>
            <a:rect l="0" t="0" r="0" b="0"/>
            <a:pathLst>
              <a:path w="1147204" h="1303127">
                <a:moveTo>
                  <a:pt x="839380" y="98224"/>
                </a:moveTo>
                <a:lnTo>
                  <a:pt x="839380" y="93483"/>
                </a:lnTo>
                <a:lnTo>
                  <a:pt x="838388" y="92087"/>
                </a:lnTo>
                <a:lnTo>
                  <a:pt x="836734" y="91156"/>
                </a:lnTo>
                <a:lnTo>
                  <a:pt x="827020" y="87200"/>
                </a:lnTo>
                <a:lnTo>
                  <a:pt x="818012" y="83403"/>
                </a:lnTo>
                <a:lnTo>
                  <a:pt x="805747" y="80765"/>
                </a:lnTo>
                <a:lnTo>
                  <a:pt x="799538" y="80483"/>
                </a:lnTo>
                <a:lnTo>
                  <a:pt x="796944" y="79452"/>
                </a:lnTo>
                <a:lnTo>
                  <a:pt x="788552" y="74251"/>
                </a:lnTo>
                <a:lnTo>
                  <a:pt x="782725" y="72686"/>
                </a:lnTo>
                <a:lnTo>
                  <a:pt x="748345" y="71468"/>
                </a:lnTo>
                <a:lnTo>
                  <a:pt x="744956" y="70464"/>
                </a:lnTo>
                <a:lnTo>
                  <a:pt x="734453" y="65304"/>
                </a:lnTo>
                <a:lnTo>
                  <a:pt x="713629" y="63058"/>
                </a:lnTo>
                <a:lnTo>
                  <a:pt x="707921" y="62874"/>
                </a:lnTo>
                <a:lnTo>
                  <a:pt x="703123" y="61759"/>
                </a:lnTo>
                <a:lnTo>
                  <a:pt x="690638" y="56441"/>
                </a:lnTo>
                <a:lnTo>
                  <a:pt x="669145" y="51496"/>
                </a:lnTo>
                <a:lnTo>
                  <a:pt x="654333" y="46675"/>
                </a:lnTo>
                <a:lnTo>
                  <a:pt x="635699" y="45047"/>
                </a:lnTo>
                <a:lnTo>
                  <a:pt x="601143" y="44681"/>
                </a:lnTo>
                <a:lnTo>
                  <a:pt x="560786" y="44649"/>
                </a:lnTo>
                <a:lnTo>
                  <a:pt x="546558" y="47293"/>
                </a:lnTo>
                <a:lnTo>
                  <a:pt x="532627" y="50783"/>
                </a:lnTo>
                <a:lnTo>
                  <a:pt x="509042" y="53740"/>
                </a:lnTo>
                <a:lnTo>
                  <a:pt x="482793" y="63126"/>
                </a:lnTo>
                <a:lnTo>
                  <a:pt x="476639" y="65896"/>
                </a:lnTo>
                <a:lnTo>
                  <a:pt x="461865" y="68973"/>
                </a:lnTo>
                <a:lnTo>
                  <a:pt x="446369" y="71333"/>
                </a:lnTo>
                <a:lnTo>
                  <a:pt x="414110" y="83719"/>
                </a:lnTo>
                <a:lnTo>
                  <a:pt x="383857" y="95322"/>
                </a:lnTo>
                <a:lnTo>
                  <a:pt x="355097" y="107168"/>
                </a:lnTo>
                <a:lnTo>
                  <a:pt x="325787" y="119063"/>
                </a:lnTo>
                <a:lnTo>
                  <a:pt x="291776" y="132951"/>
                </a:lnTo>
                <a:lnTo>
                  <a:pt x="256329" y="153162"/>
                </a:lnTo>
                <a:lnTo>
                  <a:pt x="222420" y="175626"/>
                </a:lnTo>
                <a:lnTo>
                  <a:pt x="213761" y="179591"/>
                </a:lnTo>
                <a:lnTo>
                  <a:pt x="198848" y="191934"/>
                </a:lnTo>
                <a:lnTo>
                  <a:pt x="166993" y="225621"/>
                </a:lnTo>
                <a:lnTo>
                  <a:pt x="136953" y="255904"/>
                </a:lnTo>
                <a:lnTo>
                  <a:pt x="107151" y="295451"/>
                </a:lnTo>
                <a:lnTo>
                  <a:pt x="77381" y="333291"/>
                </a:lnTo>
                <a:lnTo>
                  <a:pt x="60513" y="358043"/>
                </a:lnTo>
                <a:lnTo>
                  <a:pt x="42184" y="397206"/>
                </a:lnTo>
                <a:lnTo>
                  <a:pt x="29858" y="429472"/>
                </a:lnTo>
                <a:lnTo>
                  <a:pt x="14886" y="473383"/>
                </a:lnTo>
                <a:lnTo>
                  <a:pt x="9105" y="510004"/>
                </a:lnTo>
                <a:lnTo>
                  <a:pt x="3131" y="541922"/>
                </a:lnTo>
                <a:lnTo>
                  <a:pt x="610" y="582523"/>
                </a:lnTo>
                <a:lnTo>
                  <a:pt x="112" y="623726"/>
                </a:lnTo>
                <a:lnTo>
                  <a:pt x="0" y="690964"/>
                </a:lnTo>
                <a:lnTo>
                  <a:pt x="4733" y="721658"/>
                </a:lnTo>
                <a:lnTo>
                  <a:pt x="9084" y="765825"/>
                </a:lnTo>
                <a:lnTo>
                  <a:pt x="15803" y="799953"/>
                </a:lnTo>
                <a:lnTo>
                  <a:pt x="29877" y="852569"/>
                </a:lnTo>
                <a:lnTo>
                  <a:pt x="33980" y="887391"/>
                </a:lnTo>
                <a:lnTo>
                  <a:pt x="42496" y="927584"/>
                </a:lnTo>
                <a:lnTo>
                  <a:pt x="53732" y="964186"/>
                </a:lnTo>
                <a:lnTo>
                  <a:pt x="60586" y="982167"/>
                </a:lnTo>
                <a:lnTo>
                  <a:pt x="81155" y="1017963"/>
                </a:lnTo>
                <a:lnTo>
                  <a:pt x="125577" y="1089971"/>
                </a:lnTo>
                <a:lnTo>
                  <a:pt x="154846" y="1128004"/>
                </a:lnTo>
                <a:lnTo>
                  <a:pt x="173644" y="1151784"/>
                </a:lnTo>
                <a:lnTo>
                  <a:pt x="210087" y="1184258"/>
                </a:lnTo>
                <a:lnTo>
                  <a:pt x="243573" y="1207313"/>
                </a:lnTo>
                <a:lnTo>
                  <a:pt x="279929" y="1234517"/>
                </a:lnTo>
                <a:lnTo>
                  <a:pt x="310498" y="1249417"/>
                </a:lnTo>
                <a:lnTo>
                  <a:pt x="340680" y="1261914"/>
                </a:lnTo>
                <a:lnTo>
                  <a:pt x="369168" y="1273938"/>
                </a:lnTo>
                <a:lnTo>
                  <a:pt x="393803" y="1281895"/>
                </a:lnTo>
                <a:lnTo>
                  <a:pt x="428794" y="1287733"/>
                </a:lnTo>
                <a:lnTo>
                  <a:pt x="455456" y="1292707"/>
                </a:lnTo>
                <a:lnTo>
                  <a:pt x="482208" y="1296827"/>
                </a:lnTo>
                <a:lnTo>
                  <a:pt x="508986" y="1301686"/>
                </a:lnTo>
                <a:lnTo>
                  <a:pt x="538418" y="1303126"/>
                </a:lnTo>
                <a:lnTo>
                  <a:pt x="559768" y="1302470"/>
                </a:lnTo>
                <a:lnTo>
                  <a:pt x="588521" y="1297516"/>
                </a:lnTo>
                <a:lnTo>
                  <a:pt x="615892" y="1294614"/>
                </a:lnTo>
                <a:lnTo>
                  <a:pt x="642854" y="1288904"/>
                </a:lnTo>
                <a:lnTo>
                  <a:pt x="678631" y="1283826"/>
                </a:lnTo>
                <a:lnTo>
                  <a:pt x="714362" y="1273562"/>
                </a:lnTo>
                <a:lnTo>
                  <a:pt x="751075" y="1255843"/>
                </a:lnTo>
                <a:lnTo>
                  <a:pt x="783009" y="1245004"/>
                </a:lnTo>
                <a:lnTo>
                  <a:pt x="811763" y="1234517"/>
                </a:lnTo>
                <a:lnTo>
                  <a:pt x="839134" y="1219283"/>
                </a:lnTo>
                <a:lnTo>
                  <a:pt x="872404" y="1196357"/>
                </a:lnTo>
                <a:lnTo>
                  <a:pt x="903119" y="1172720"/>
                </a:lnTo>
                <a:lnTo>
                  <a:pt x="931713" y="1148942"/>
                </a:lnTo>
                <a:lnTo>
                  <a:pt x="964995" y="1122491"/>
                </a:lnTo>
                <a:lnTo>
                  <a:pt x="995492" y="1093637"/>
                </a:lnTo>
                <a:lnTo>
                  <a:pt x="1026686" y="1053080"/>
                </a:lnTo>
                <a:lnTo>
                  <a:pt x="1050673" y="1013119"/>
                </a:lnTo>
                <a:lnTo>
                  <a:pt x="1068383" y="973144"/>
                </a:lnTo>
                <a:lnTo>
                  <a:pt x="1084283" y="940645"/>
                </a:lnTo>
                <a:lnTo>
                  <a:pt x="1100570" y="910731"/>
                </a:lnTo>
                <a:lnTo>
                  <a:pt x="1112120" y="877173"/>
                </a:lnTo>
                <a:lnTo>
                  <a:pt x="1121826" y="842095"/>
                </a:lnTo>
                <a:lnTo>
                  <a:pt x="1136993" y="782798"/>
                </a:lnTo>
                <a:lnTo>
                  <a:pt x="1141212" y="747104"/>
                </a:lnTo>
                <a:lnTo>
                  <a:pt x="1147203" y="711393"/>
                </a:lnTo>
                <a:lnTo>
                  <a:pt x="1147177" y="687582"/>
                </a:lnTo>
                <a:lnTo>
                  <a:pt x="1144230" y="651864"/>
                </a:lnTo>
                <a:lnTo>
                  <a:pt x="1143357" y="616146"/>
                </a:lnTo>
                <a:lnTo>
                  <a:pt x="1140452" y="580427"/>
                </a:lnTo>
                <a:lnTo>
                  <a:pt x="1133308" y="544708"/>
                </a:lnTo>
                <a:lnTo>
                  <a:pt x="1124907" y="511635"/>
                </a:lnTo>
                <a:lnTo>
                  <a:pt x="1116134" y="480339"/>
                </a:lnTo>
                <a:lnTo>
                  <a:pt x="1107251" y="448576"/>
                </a:lnTo>
                <a:lnTo>
                  <a:pt x="1100317" y="429553"/>
                </a:lnTo>
                <a:lnTo>
                  <a:pt x="1079696" y="393088"/>
                </a:lnTo>
                <a:lnTo>
                  <a:pt x="1069218" y="374134"/>
                </a:lnTo>
                <a:lnTo>
                  <a:pt x="1056749" y="342142"/>
                </a:lnTo>
                <a:lnTo>
                  <a:pt x="1035260" y="304163"/>
                </a:lnTo>
                <a:lnTo>
                  <a:pt x="1011908" y="267998"/>
                </a:lnTo>
                <a:lnTo>
                  <a:pt x="982240" y="230322"/>
                </a:lnTo>
                <a:lnTo>
                  <a:pt x="953699" y="196085"/>
                </a:lnTo>
                <a:lnTo>
                  <a:pt x="926527" y="160659"/>
                </a:lnTo>
                <a:lnTo>
                  <a:pt x="896043" y="120814"/>
                </a:lnTo>
                <a:lnTo>
                  <a:pt x="865015" y="95594"/>
                </a:lnTo>
                <a:lnTo>
                  <a:pt x="832868" y="71504"/>
                </a:lnTo>
                <a:lnTo>
                  <a:pt x="818626" y="60551"/>
                </a:lnTo>
                <a:lnTo>
                  <a:pt x="787876" y="42790"/>
                </a:lnTo>
                <a:lnTo>
                  <a:pt x="762399" y="25207"/>
                </a:lnTo>
                <a:lnTo>
                  <a:pt x="734390" y="15832"/>
                </a:lnTo>
                <a:lnTo>
                  <a:pt x="700444" y="7035"/>
                </a:lnTo>
                <a:lnTo>
                  <a:pt x="664599" y="2083"/>
                </a:lnTo>
                <a:lnTo>
                  <a:pt x="635127" y="615"/>
                </a:lnTo>
                <a:lnTo>
                  <a:pt x="607543" y="181"/>
                </a:lnTo>
                <a:lnTo>
                  <a:pt x="508112" y="0"/>
                </a:lnTo>
                <a:lnTo>
                  <a:pt x="481934" y="4739"/>
                </a:lnTo>
                <a:lnTo>
                  <a:pt x="447224" y="15444"/>
                </a:lnTo>
                <a:lnTo>
                  <a:pt x="434901" y="17776"/>
                </a:lnTo>
                <a:lnTo>
                  <a:pt x="410755" y="267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utexas.edu/courses/larrymyth/images/perseus/HA-Medusa-Bern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967021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3657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Giancarlo Bernini. Palazzo dei Conservatori, Rome.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utexas.edu/courses/larrymyth/images/perseus/HE-Medusa-Carav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4102913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Caravaggio</a:t>
            </a:r>
            <a:r>
              <a:rPr lang="it-IT" i="1" dirty="0" smtClean="0"/>
              <a:t>, 1598. Galleria degli Uffizi, Florence.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erse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333750" cy="5000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6019800"/>
            <a:ext cx="3360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Attic black figure vase, ca. 550 BC.</a:t>
            </a:r>
            <a:endParaRPr lang="en-US" dirty="0"/>
          </a:p>
        </p:txBody>
      </p:sp>
      <p:pic>
        <p:nvPicPr>
          <p:cNvPr id="5124" name="Picture 4" descr="Black figure vase showing Perseus cutting off Medusa's head while Hermes watches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2618209" cy="3657600"/>
          </a:xfrm>
          <a:prstGeom prst="rect">
            <a:avLst/>
          </a:prstGeom>
          <a:noFill/>
        </p:spPr>
      </p:pic>
      <p:sp>
        <p:nvSpPr>
          <p:cNvPr id="3" name="SMARTInkAnnotation28"/>
          <p:cNvSpPr/>
          <p:nvPr/>
        </p:nvSpPr>
        <p:spPr>
          <a:xfrm>
            <a:off x="1348393" y="4170164"/>
            <a:ext cx="830449" cy="803672"/>
          </a:xfrm>
          <a:custGeom>
            <a:avLst/>
            <a:gdLst/>
            <a:ahLst/>
            <a:cxnLst/>
            <a:rect l="0" t="0" r="0" b="0"/>
            <a:pathLst>
              <a:path w="830449" h="803672">
                <a:moveTo>
                  <a:pt x="660787" y="71438"/>
                </a:moveTo>
                <a:lnTo>
                  <a:pt x="608642" y="57216"/>
                </a:lnTo>
                <a:lnTo>
                  <a:pt x="592289" y="53027"/>
                </a:lnTo>
                <a:lnTo>
                  <a:pt x="571474" y="48372"/>
                </a:lnTo>
                <a:lnTo>
                  <a:pt x="549437" y="41012"/>
                </a:lnTo>
                <a:lnTo>
                  <a:pt x="535080" y="37287"/>
                </a:lnTo>
                <a:lnTo>
                  <a:pt x="514211" y="36029"/>
                </a:lnTo>
                <a:lnTo>
                  <a:pt x="489815" y="35760"/>
                </a:lnTo>
                <a:lnTo>
                  <a:pt x="480289" y="33091"/>
                </a:lnTo>
                <a:lnTo>
                  <a:pt x="470433" y="29590"/>
                </a:lnTo>
                <a:lnTo>
                  <a:pt x="456021" y="27342"/>
                </a:lnTo>
                <a:lnTo>
                  <a:pt x="430531" y="26838"/>
                </a:lnTo>
                <a:lnTo>
                  <a:pt x="382632" y="26790"/>
                </a:lnTo>
                <a:lnTo>
                  <a:pt x="373121" y="29435"/>
                </a:lnTo>
                <a:lnTo>
                  <a:pt x="362279" y="32926"/>
                </a:lnTo>
                <a:lnTo>
                  <a:pt x="346011" y="35883"/>
                </a:lnTo>
                <a:lnTo>
                  <a:pt x="333474" y="41610"/>
                </a:lnTo>
                <a:lnTo>
                  <a:pt x="311962" y="46694"/>
                </a:lnTo>
                <a:lnTo>
                  <a:pt x="301363" y="51511"/>
                </a:lnTo>
                <a:lnTo>
                  <a:pt x="293345" y="56959"/>
                </a:lnTo>
                <a:lnTo>
                  <a:pt x="283828" y="60041"/>
                </a:lnTo>
                <a:lnTo>
                  <a:pt x="272984" y="62404"/>
                </a:lnTo>
                <a:lnTo>
                  <a:pt x="249853" y="72005"/>
                </a:lnTo>
                <a:lnTo>
                  <a:pt x="226176" y="83456"/>
                </a:lnTo>
                <a:lnTo>
                  <a:pt x="203506" y="98242"/>
                </a:lnTo>
                <a:lnTo>
                  <a:pt x="189606" y="107161"/>
                </a:lnTo>
                <a:lnTo>
                  <a:pt x="167192" y="125016"/>
                </a:lnTo>
                <a:lnTo>
                  <a:pt x="153711" y="133945"/>
                </a:lnTo>
                <a:lnTo>
                  <a:pt x="140787" y="142875"/>
                </a:lnTo>
                <a:lnTo>
                  <a:pt x="127036" y="151805"/>
                </a:lnTo>
                <a:lnTo>
                  <a:pt x="113500" y="163711"/>
                </a:lnTo>
                <a:lnTo>
                  <a:pt x="98269" y="185662"/>
                </a:lnTo>
                <a:lnTo>
                  <a:pt x="80362" y="207865"/>
                </a:lnTo>
                <a:lnTo>
                  <a:pt x="68452" y="229685"/>
                </a:lnTo>
                <a:lnTo>
                  <a:pt x="53568" y="254604"/>
                </a:lnTo>
                <a:lnTo>
                  <a:pt x="47615" y="267938"/>
                </a:lnTo>
                <a:lnTo>
                  <a:pt x="32732" y="292690"/>
                </a:lnTo>
                <a:lnTo>
                  <a:pt x="21818" y="314718"/>
                </a:lnTo>
                <a:lnTo>
                  <a:pt x="13631" y="337619"/>
                </a:lnTo>
                <a:lnTo>
                  <a:pt x="11014" y="348821"/>
                </a:lnTo>
                <a:lnTo>
                  <a:pt x="8203" y="371961"/>
                </a:lnTo>
                <a:lnTo>
                  <a:pt x="2865" y="387802"/>
                </a:lnTo>
                <a:lnTo>
                  <a:pt x="368" y="412090"/>
                </a:lnTo>
                <a:lnTo>
                  <a:pt x="65" y="432451"/>
                </a:lnTo>
                <a:lnTo>
                  <a:pt x="0" y="461479"/>
                </a:lnTo>
                <a:lnTo>
                  <a:pt x="2640" y="473323"/>
                </a:lnTo>
                <a:lnTo>
                  <a:pt x="6129" y="485202"/>
                </a:lnTo>
                <a:lnTo>
                  <a:pt x="8368" y="508997"/>
                </a:lnTo>
                <a:lnTo>
                  <a:pt x="8552" y="514948"/>
                </a:lnTo>
                <a:lnTo>
                  <a:pt x="11402" y="526853"/>
                </a:lnTo>
                <a:lnTo>
                  <a:pt x="14984" y="538759"/>
                </a:lnTo>
                <a:lnTo>
                  <a:pt x="17992" y="555625"/>
                </a:lnTo>
                <a:lnTo>
                  <a:pt x="23735" y="568340"/>
                </a:lnTo>
                <a:lnTo>
                  <a:pt x="28823" y="589911"/>
                </a:lnTo>
                <a:lnTo>
                  <a:pt x="33641" y="600518"/>
                </a:lnTo>
                <a:lnTo>
                  <a:pt x="40939" y="612069"/>
                </a:lnTo>
                <a:lnTo>
                  <a:pt x="48892" y="632650"/>
                </a:lnTo>
                <a:lnTo>
                  <a:pt x="52435" y="637071"/>
                </a:lnTo>
                <a:lnTo>
                  <a:pt x="65910" y="649026"/>
                </a:lnTo>
                <a:lnTo>
                  <a:pt x="82999" y="671349"/>
                </a:lnTo>
                <a:lnTo>
                  <a:pt x="108852" y="690444"/>
                </a:lnTo>
                <a:lnTo>
                  <a:pt x="127915" y="703437"/>
                </a:lnTo>
                <a:lnTo>
                  <a:pt x="139979" y="717529"/>
                </a:lnTo>
                <a:lnTo>
                  <a:pt x="150181" y="725037"/>
                </a:lnTo>
                <a:lnTo>
                  <a:pt x="171822" y="734842"/>
                </a:lnTo>
                <a:lnTo>
                  <a:pt x="197680" y="747044"/>
                </a:lnTo>
                <a:lnTo>
                  <a:pt x="221398" y="761990"/>
                </a:lnTo>
                <a:lnTo>
                  <a:pt x="238453" y="770927"/>
                </a:lnTo>
                <a:lnTo>
                  <a:pt x="250172" y="774236"/>
                </a:lnTo>
                <a:lnTo>
                  <a:pt x="261994" y="776698"/>
                </a:lnTo>
                <a:lnTo>
                  <a:pt x="285753" y="786364"/>
                </a:lnTo>
                <a:lnTo>
                  <a:pt x="297652" y="791019"/>
                </a:lnTo>
                <a:lnTo>
                  <a:pt x="321460" y="796653"/>
                </a:lnTo>
                <a:lnTo>
                  <a:pt x="333365" y="800552"/>
                </a:lnTo>
                <a:lnTo>
                  <a:pt x="357178" y="803055"/>
                </a:lnTo>
                <a:lnTo>
                  <a:pt x="380990" y="803550"/>
                </a:lnTo>
                <a:lnTo>
                  <a:pt x="460989" y="803671"/>
                </a:lnTo>
                <a:lnTo>
                  <a:pt x="478391" y="801026"/>
                </a:lnTo>
                <a:lnTo>
                  <a:pt x="497371" y="797535"/>
                </a:lnTo>
                <a:lnTo>
                  <a:pt x="519212" y="794577"/>
                </a:lnTo>
                <a:lnTo>
                  <a:pt x="544370" y="787838"/>
                </a:lnTo>
                <a:lnTo>
                  <a:pt x="565108" y="783767"/>
                </a:lnTo>
                <a:lnTo>
                  <a:pt x="587458" y="776277"/>
                </a:lnTo>
                <a:lnTo>
                  <a:pt x="600415" y="769668"/>
                </a:lnTo>
                <a:lnTo>
                  <a:pt x="626170" y="748323"/>
                </a:lnTo>
                <a:lnTo>
                  <a:pt x="646710" y="728320"/>
                </a:lnTo>
                <a:lnTo>
                  <a:pt x="664002" y="712113"/>
                </a:lnTo>
                <a:lnTo>
                  <a:pt x="687623" y="694599"/>
                </a:lnTo>
                <a:lnTo>
                  <a:pt x="711398" y="672325"/>
                </a:lnTo>
                <a:lnTo>
                  <a:pt x="734211" y="654953"/>
                </a:lnTo>
                <a:lnTo>
                  <a:pt x="746924" y="640103"/>
                </a:lnTo>
                <a:lnTo>
                  <a:pt x="761825" y="627986"/>
                </a:lnTo>
                <a:lnTo>
                  <a:pt x="772966" y="612269"/>
                </a:lnTo>
                <a:lnTo>
                  <a:pt x="785619" y="589181"/>
                </a:lnTo>
                <a:lnTo>
                  <a:pt x="806628" y="547677"/>
                </a:lnTo>
                <a:lnTo>
                  <a:pt x="809941" y="535777"/>
                </a:lnTo>
                <a:lnTo>
                  <a:pt x="812406" y="523873"/>
                </a:lnTo>
                <a:lnTo>
                  <a:pt x="818379" y="505023"/>
                </a:lnTo>
                <a:lnTo>
                  <a:pt x="821582" y="482019"/>
                </a:lnTo>
                <a:lnTo>
                  <a:pt x="827383" y="461202"/>
                </a:lnTo>
                <a:lnTo>
                  <a:pt x="829542" y="437616"/>
                </a:lnTo>
                <a:lnTo>
                  <a:pt x="830182" y="416627"/>
                </a:lnTo>
                <a:lnTo>
                  <a:pt x="830448" y="334736"/>
                </a:lnTo>
                <a:lnTo>
                  <a:pt x="827804" y="322073"/>
                </a:lnTo>
                <a:lnTo>
                  <a:pt x="824314" y="309831"/>
                </a:lnTo>
                <a:lnTo>
                  <a:pt x="821356" y="291783"/>
                </a:lnTo>
                <a:lnTo>
                  <a:pt x="814617" y="267907"/>
                </a:lnTo>
                <a:lnTo>
                  <a:pt x="812499" y="255991"/>
                </a:lnTo>
                <a:lnTo>
                  <a:pt x="808251" y="244082"/>
                </a:lnTo>
                <a:lnTo>
                  <a:pt x="800410" y="232173"/>
                </a:lnTo>
                <a:lnTo>
                  <a:pt x="787485" y="214313"/>
                </a:lnTo>
                <a:lnTo>
                  <a:pt x="774229" y="190500"/>
                </a:lnTo>
                <a:lnTo>
                  <a:pt x="756066" y="154781"/>
                </a:lnTo>
                <a:lnTo>
                  <a:pt x="747116" y="141662"/>
                </a:lnTo>
                <a:lnTo>
                  <a:pt x="725158" y="118180"/>
                </a:lnTo>
                <a:lnTo>
                  <a:pt x="718170" y="110071"/>
                </a:lnTo>
                <a:lnTo>
                  <a:pt x="711757" y="99853"/>
                </a:lnTo>
                <a:lnTo>
                  <a:pt x="702953" y="91343"/>
                </a:lnTo>
                <a:lnTo>
                  <a:pt x="681480" y="74683"/>
                </a:lnTo>
                <a:lnTo>
                  <a:pt x="660171" y="59915"/>
                </a:lnTo>
                <a:lnTo>
                  <a:pt x="637077" y="39530"/>
                </a:lnTo>
                <a:lnTo>
                  <a:pt x="615571" y="26954"/>
                </a:lnTo>
                <a:lnTo>
                  <a:pt x="600757" y="17908"/>
                </a:lnTo>
                <a:lnTo>
                  <a:pt x="596954" y="14915"/>
                </a:lnTo>
                <a:lnTo>
                  <a:pt x="592435" y="12920"/>
                </a:lnTo>
                <a:lnTo>
                  <a:pt x="582122" y="10703"/>
                </a:lnTo>
                <a:lnTo>
                  <a:pt x="559332" y="8288"/>
                </a:lnTo>
                <a:lnTo>
                  <a:pt x="535721" y="1931"/>
                </a:lnTo>
                <a:lnTo>
                  <a:pt x="511949" y="381"/>
                </a:lnTo>
                <a:lnTo>
                  <a:pt x="488144" y="76"/>
                </a:lnTo>
                <a:lnTo>
                  <a:pt x="395505" y="0"/>
                </a:lnTo>
                <a:lnTo>
                  <a:pt x="383803" y="2646"/>
                </a:lnTo>
                <a:lnTo>
                  <a:pt x="371987" y="6137"/>
                </a:lnTo>
                <a:lnTo>
                  <a:pt x="355171" y="9094"/>
                </a:lnTo>
                <a:lnTo>
                  <a:pt x="332121" y="21250"/>
                </a:lnTo>
                <a:lnTo>
                  <a:pt x="321459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erseus beheading Medusa, with Athena | Greek vase, Athenian red figure pe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556939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2209800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Museum Collection: Metropolitan Museum, New York, USA </a:t>
            </a:r>
            <a:br>
              <a:rPr lang="en-US" dirty="0" smtClean="0"/>
            </a:br>
            <a:r>
              <a:rPr lang="en-US" dirty="0" smtClean="0"/>
              <a:t>Catalogue Number: New York 45.11.1</a:t>
            </a:r>
            <a:br>
              <a:rPr lang="en-US" dirty="0" smtClean="0"/>
            </a:br>
            <a:r>
              <a:rPr lang="en-US" dirty="0" smtClean="0"/>
              <a:t>Beazley Archive Number: 213438</a:t>
            </a:r>
            <a:br>
              <a:rPr lang="en-US" dirty="0" smtClean="0"/>
            </a:br>
            <a:r>
              <a:rPr lang="en-US" dirty="0" smtClean="0"/>
              <a:t>Ware: Attic Red Figure</a:t>
            </a:r>
            <a:br>
              <a:rPr lang="en-US" dirty="0" smtClean="0"/>
            </a:br>
            <a:r>
              <a:rPr lang="en-US" dirty="0" smtClean="0"/>
              <a:t>Shape: </a:t>
            </a:r>
            <a:r>
              <a:rPr lang="en-US" dirty="0" err="1" smtClean="0"/>
              <a:t>Pelike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Painter: Attributed to </a:t>
            </a:r>
            <a:r>
              <a:rPr lang="en-US" dirty="0" err="1" smtClean="0"/>
              <a:t>Polygnotos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Date: ca 450 BC</a:t>
            </a:r>
            <a:br>
              <a:rPr lang="en-US" dirty="0" smtClean="0"/>
            </a:br>
            <a:r>
              <a:rPr lang="en-US" dirty="0" smtClean="0"/>
              <a:t>Period: Classical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3349" y="341247"/>
            <a:ext cx="1678707" cy="5355850"/>
            <a:chOff x="473349" y="341247"/>
            <a:chExt cx="1678707" cy="5355850"/>
          </a:xfrm>
        </p:grpSpPr>
        <p:sp>
          <p:nvSpPr>
            <p:cNvPr id="3" name="SMARTInkAnnotation23"/>
            <p:cNvSpPr/>
            <p:nvPr/>
          </p:nvSpPr>
          <p:spPr>
            <a:xfrm>
              <a:off x="875218" y="341247"/>
              <a:ext cx="294572" cy="371563"/>
            </a:xfrm>
            <a:custGeom>
              <a:avLst/>
              <a:gdLst/>
              <a:ahLst/>
              <a:cxnLst/>
              <a:rect l="0" t="0" r="0" b="0"/>
              <a:pathLst>
                <a:path w="294572" h="371563">
                  <a:moveTo>
                    <a:pt x="71329" y="24870"/>
                  </a:moveTo>
                  <a:lnTo>
                    <a:pt x="71329" y="39092"/>
                  </a:lnTo>
                  <a:lnTo>
                    <a:pt x="70337" y="45265"/>
                  </a:lnTo>
                  <a:lnTo>
                    <a:pt x="68683" y="51365"/>
                  </a:lnTo>
                  <a:lnTo>
                    <a:pt x="66588" y="57416"/>
                  </a:lnTo>
                  <a:lnTo>
                    <a:pt x="65192" y="63435"/>
                  </a:lnTo>
                  <a:lnTo>
                    <a:pt x="64261" y="69432"/>
                  </a:lnTo>
                  <a:lnTo>
                    <a:pt x="63640" y="75414"/>
                  </a:lnTo>
                  <a:lnTo>
                    <a:pt x="63227" y="81386"/>
                  </a:lnTo>
                  <a:lnTo>
                    <a:pt x="62951" y="87352"/>
                  </a:lnTo>
                  <a:lnTo>
                    <a:pt x="62644" y="99273"/>
                  </a:lnTo>
                  <a:lnTo>
                    <a:pt x="62432" y="133789"/>
                  </a:lnTo>
                  <a:lnTo>
                    <a:pt x="61429" y="142131"/>
                  </a:lnTo>
                  <a:lnTo>
                    <a:pt x="59768" y="150669"/>
                  </a:lnTo>
                  <a:lnTo>
                    <a:pt x="57668" y="159338"/>
                  </a:lnTo>
                  <a:lnTo>
                    <a:pt x="55276" y="168093"/>
                  </a:lnTo>
                  <a:lnTo>
                    <a:pt x="47170" y="195630"/>
                  </a:lnTo>
                  <a:lnTo>
                    <a:pt x="38484" y="228483"/>
                  </a:lnTo>
                  <a:lnTo>
                    <a:pt x="32588" y="251625"/>
                  </a:lnTo>
                  <a:lnTo>
                    <a:pt x="29627" y="262360"/>
                  </a:lnTo>
                  <a:lnTo>
                    <a:pt x="23690" y="282226"/>
                  </a:lnTo>
                  <a:lnTo>
                    <a:pt x="21710" y="291691"/>
                  </a:lnTo>
                  <a:lnTo>
                    <a:pt x="20391" y="300977"/>
                  </a:lnTo>
                  <a:lnTo>
                    <a:pt x="19511" y="310145"/>
                  </a:lnTo>
                  <a:lnTo>
                    <a:pt x="17932" y="318241"/>
                  </a:lnTo>
                  <a:lnTo>
                    <a:pt x="15887" y="325622"/>
                  </a:lnTo>
                  <a:lnTo>
                    <a:pt x="13532" y="332528"/>
                  </a:lnTo>
                  <a:lnTo>
                    <a:pt x="11961" y="339116"/>
                  </a:lnTo>
                  <a:lnTo>
                    <a:pt x="10915" y="345492"/>
                  </a:lnTo>
                  <a:lnTo>
                    <a:pt x="9235" y="360503"/>
                  </a:lnTo>
                  <a:lnTo>
                    <a:pt x="8857" y="371562"/>
                  </a:lnTo>
                  <a:lnTo>
                    <a:pt x="8832" y="367924"/>
                  </a:lnTo>
                  <a:lnTo>
                    <a:pt x="7836" y="365690"/>
                  </a:lnTo>
                  <a:lnTo>
                    <a:pt x="4084" y="360562"/>
                  </a:lnTo>
                  <a:lnTo>
                    <a:pt x="2686" y="356813"/>
                  </a:lnTo>
                  <a:lnTo>
                    <a:pt x="1134" y="347356"/>
                  </a:lnTo>
                  <a:lnTo>
                    <a:pt x="443" y="336538"/>
                  </a:lnTo>
                  <a:lnTo>
                    <a:pt x="137" y="325116"/>
                  </a:lnTo>
                  <a:lnTo>
                    <a:pt x="0" y="313425"/>
                  </a:lnTo>
                  <a:lnTo>
                    <a:pt x="956" y="306537"/>
                  </a:lnTo>
                  <a:lnTo>
                    <a:pt x="2586" y="298968"/>
                  </a:lnTo>
                  <a:lnTo>
                    <a:pt x="4664" y="290946"/>
                  </a:lnTo>
                  <a:lnTo>
                    <a:pt x="7042" y="282621"/>
                  </a:lnTo>
                  <a:lnTo>
                    <a:pt x="12330" y="265434"/>
                  </a:lnTo>
                  <a:lnTo>
                    <a:pt x="14137" y="256684"/>
                  </a:lnTo>
                  <a:lnTo>
                    <a:pt x="15341" y="247873"/>
                  </a:lnTo>
                  <a:lnTo>
                    <a:pt x="16145" y="239023"/>
                  </a:lnTo>
                  <a:lnTo>
                    <a:pt x="17672" y="230147"/>
                  </a:lnTo>
                  <a:lnTo>
                    <a:pt x="19683" y="221253"/>
                  </a:lnTo>
                  <a:lnTo>
                    <a:pt x="22015" y="212346"/>
                  </a:lnTo>
                  <a:lnTo>
                    <a:pt x="25555" y="201448"/>
                  </a:lnTo>
                  <a:lnTo>
                    <a:pt x="29899" y="189222"/>
                  </a:lnTo>
                  <a:lnTo>
                    <a:pt x="34779" y="176110"/>
                  </a:lnTo>
                  <a:lnTo>
                    <a:pt x="39025" y="165384"/>
                  </a:lnTo>
                  <a:lnTo>
                    <a:pt x="42848" y="156249"/>
                  </a:lnTo>
                  <a:lnTo>
                    <a:pt x="46388" y="148175"/>
                  </a:lnTo>
                  <a:lnTo>
                    <a:pt x="48749" y="139816"/>
                  </a:lnTo>
                  <a:lnTo>
                    <a:pt x="50322" y="131266"/>
                  </a:lnTo>
                  <a:lnTo>
                    <a:pt x="51371" y="122590"/>
                  </a:lnTo>
                  <a:lnTo>
                    <a:pt x="54055" y="114821"/>
                  </a:lnTo>
                  <a:lnTo>
                    <a:pt x="57829" y="107658"/>
                  </a:lnTo>
                  <a:lnTo>
                    <a:pt x="62329" y="100898"/>
                  </a:lnTo>
                  <a:lnTo>
                    <a:pt x="66321" y="94407"/>
                  </a:lnTo>
                  <a:lnTo>
                    <a:pt x="69975" y="88095"/>
                  </a:lnTo>
                  <a:lnTo>
                    <a:pt x="73403" y="81903"/>
                  </a:lnTo>
                  <a:lnTo>
                    <a:pt x="77672" y="75791"/>
                  </a:lnTo>
                  <a:lnTo>
                    <a:pt x="82503" y="69731"/>
                  </a:lnTo>
                  <a:lnTo>
                    <a:pt x="87708" y="63707"/>
                  </a:lnTo>
                  <a:lnTo>
                    <a:pt x="94155" y="57707"/>
                  </a:lnTo>
                  <a:lnTo>
                    <a:pt x="101429" y="51722"/>
                  </a:lnTo>
                  <a:lnTo>
                    <a:pt x="109255" y="45748"/>
                  </a:lnTo>
                  <a:lnTo>
                    <a:pt x="116457" y="39781"/>
                  </a:lnTo>
                  <a:lnTo>
                    <a:pt x="123242" y="33819"/>
                  </a:lnTo>
                  <a:lnTo>
                    <a:pt x="129750" y="27859"/>
                  </a:lnTo>
                  <a:lnTo>
                    <a:pt x="136073" y="22894"/>
                  </a:lnTo>
                  <a:lnTo>
                    <a:pt x="142273" y="18592"/>
                  </a:lnTo>
                  <a:lnTo>
                    <a:pt x="148391" y="14732"/>
                  </a:lnTo>
                  <a:lnTo>
                    <a:pt x="154453" y="11166"/>
                  </a:lnTo>
                  <a:lnTo>
                    <a:pt x="160480" y="7796"/>
                  </a:lnTo>
                  <a:lnTo>
                    <a:pt x="166481" y="4558"/>
                  </a:lnTo>
                  <a:lnTo>
                    <a:pt x="172467" y="2399"/>
                  </a:lnTo>
                  <a:lnTo>
                    <a:pt x="178442" y="960"/>
                  </a:lnTo>
                  <a:lnTo>
                    <a:pt x="184409" y="0"/>
                  </a:lnTo>
                  <a:lnTo>
                    <a:pt x="189380" y="353"/>
                  </a:lnTo>
                  <a:lnTo>
                    <a:pt x="193686" y="1580"/>
                  </a:lnTo>
                  <a:lnTo>
                    <a:pt x="197549" y="3390"/>
                  </a:lnTo>
                  <a:lnTo>
                    <a:pt x="202108" y="4597"/>
                  </a:lnTo>
                  <a:lnTo>
                    <a:pt x="207132" y="5402"/>
                  </a:lnTo>
                  <a:lnTo>
                    <a:pt x="212466" y="5938"/>
                  </a:lnTo>
                  <a:lnTo>
                    <a:pt x="218006" y="8280"/>
                  </a:lnTo>
                  <a:lnTo>
                    <a:pt x="223684" y="11826"/>
                  </a:lnTo>
                  <a:lnTo>
                    <a:pt x="229454" y="16174"/>
                  </a:lnTo>
                  <a:lnTo>
                    <a:pt x="238510" y="26297"/>
                  </a:lnTo>
                  <a:lnTo>
                    <a:pt x="242314" y="31774"/>
                  </a:lnTo>
                  <a:lnTo>
                    <a:pt x="245843" y="38403"/>
                  </a:lnTo>
                  <a:lnTo>
                    <a:pt x="249187" y="45798"/>
                  </a:lnTo>
                  <a:lnTo>
                    <a:pt x="252409" y="53705"/>
                  </a:lnTo>
                  <a:lnTo>
                    <a:pt x="255549" y="61953"/>
                  </a:lnTo>
                  <a:lnTo>
                    <a:pt x="261684" y="79054"/>
                  </a:lnTo>
                  <a:lnTo>
                    <a:pt x="279676" y="132080"/>
                  </a:lnTo>
                  <a:lnTo>
                    <a:pt x="281664" y="140992"/>
                  </a:lnTo>
                  <a:lnTo>
                    <a:pt x="282990" y="149909"/>
                  </a:lnTo>
                  <a:lnTo>
                    <a:pt x="283874" y="158831"/>
                  </a:lnTo>
                  <a:lnTo>
                    <a:pt x="284463" y="167756"/>
                  </a:lnTo>
                  <a:lnTo>
                    <a:pt x="284856" y="176682"/>
                  </a:lnTo>
                  <a:lnTo>
                    <a:pt x="285118" y="185609"/>
                  </a:lnTo>
                  <a:lnTo>
                    <a:pt x="286284" y="194537"/>
                  </a:lnTo>
                  <a:lnTo>
                    <a:pt x="288055" y="203466"/>
                  </a:lnTo>
                  <a:lnTo>
                    <a:pt x="290227" y="212395"/>
                  </a:lnTo>
                  <a:lnTo>
                    <a:pt x="290683" y="221324"/>
                  </a:lnTo>
                  <a:lnTo>
                    <a:pt x="289995" y="230254"/>
                  </a:lnTo>
                  <a:lnTo>
                    <a:pt x="288543" y="239183"/>
                  </a:lnTo>
                  <a:lnTo>
                    <a:pt x="287576" y="247120"/>
                  </a:lnTo>
                  <a:lnTo>
                    <a:pt x="286931" y="254396"/>
                  </a:lnTo>
                  <a:lnTo>
                    <a:pt x="286501" y="261231"/>
                  </a:lnTo>
                  <a:lnTo>
                    <a:pt x="286024" y="274117"/>
                  </a:lnTo>
                  <a:lnTo>
                    <a:pt x="285755" y="292529"/>
                  </a:lnTo>
                  <a:lnTo>
                    <a:pt x="285648" y="321990"/>
                  </a:lnTo>
                  <a:lnTo>
                    <a:pt x="286638" y="325146"/>
                  </a:lnTo>
                  <a:lnTo>
                    <a:pt x="291780" y="334327"/>
                  </a:lnTo>
                  <a:lnTo>
                    <a:pt x="294020" y="343672"/>
                  </a:lnTo>
                  <a:lnTo>
                    <a:pt x="294571" y="34633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24"/>
            <p:cNvSpPr/>
            <p:nvPr/>
          </p:nvSpPr>
          <p:spPr>
            <a:xfrm>
              <a:off x="955844" y="508992"/>
              <a:ext cx="213946" cy="53058"/>
            </a:xfrm>
            <a:custGeom>
              <a:avLst/>
              <a:gdLst/>
              <a:ahLst/>
              <a:cxnLst/>
              <a:rect l="0" t="0" r="0" b="0"/>
              <a:pathLst>
                <a:path w="213946" h="53058">
                  <a:moveTo>
                    <a:pt x="8562" y="0"/>
                  </a:moveTo>
                  <a:lnTo>
                    <a:pt x="874" y="7689"/>
                  </a:lnTo>
                  <a:lnTo>
                    <a:pt x="460" y="9095"/>
                  </a:lnTo>
                  <a:lnTo>
                    <a:pt x="184" y="11024"/>
                  </a:lnTo>
                  <a:lnTo>
                    <a:pt x="0" y="13303"/>
                  </a:lnTo>
                  <a:lnTo>
                    <a:pt x="870" y="15814"/>
                  </a:lnTo>
                  <a:lnTo>
                    <a:pt x="2442" y="18480"/>
                  </a:lnTo>
                  <a:lnTo>
                    <a:pt x="4482" y="21250"/>
                  </a:lnTo>
                  <a:lnTo>
                    <a:pt x="6834" y="24088"/>
                  </a:lnTo>
                  <a:lnTo>
                    <a:pt x="9395" y="26973"/>
                  </a:lnTo>
                  <a:lnTo>
                    <a:pt x="12094" y="29888"/>
                  </a:lnTo>
                  <a:lnTo>
                    <a:pt x="16870" y="32824"/>
                  </a:lnTo>
                  <a:lnTo>
                    <a:pt x="23030" y="35773"/>
                  </a:lnTo>
                  <a:lnTo>
                    <a:pt x="30114" y="38732"/>
                  </a:lnTo>
                  <a:lnTo>
                    <a:pt x="36821" y="41696"/>
                  </a:lnTo>
                  <a:lnTo>
                    <a:pt x="49564" y="47636"/>
                  </a:lnTo>
                  <a:lnTo>
                    <a:pt x="55741" y="49617"/>
                  </a:lnTo>
                  <a:lnTo>
                    <a:pt x="61843" y="50937"/>
                  </a:lnTo>
                  <a:lnTo>
                    <a:pt x="67895" y="51818"/>
                  </a:lnTo>
                  <a:lnTo>
                    <a:pt x="74907" y="52404"/>
                  </a:lnTo>
                  <a:lnTo>
                    <a:pt x="82557" y="52796"/>
                  </a:lnTo>
                  <a:lnTo>
                    <a:pt x="90635" y="53057"/>
                  </a:lnTo>
                  <a:lnTo>
                    <a:pt x="99988" y="51246"/>
                  </a:lnTo>
                  <a:lnTo>
                    <a:pt x="110192" y="48055"/>
                  </a:lnTo>
                  <a:lnTo>
                    <a:pt x="120964" y="43943"/>
                  </a:lnTo>
                  <a:lnTo>
                    <a:pt x="132114" y="40209"/>
                  </a:lnTo>
                  <a:lnTo>
                    <a:pt x="143516" y="36728"/>
                  </a:lnTo>
                  <a:lnTo>
                    <a:pt x="155086" y="33415"/>
                  </a:lnTo>
                  <a:lnTo>
                    <a:pt x="164784" y="29222"/>
                  </a:lnTo>
                  <a:lnTo>
                    <a:pt x="173234" y="24442"/>
                  </a:lnTo>
                  <a:lnTo>
                    <a:pt x="180851" y="19272"/>
                  </a:lnTo>
                  <a:lnTo>
                    <a:pt x="187914" y="14832"/>
                  </a:lnTo>
                  <a:lnTo>
                    <a:pt x="194606" y="10880"/>
                  </a:lnTo>
                  <a:lnTo>
                    <a:pt x="21394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25"/>
            <p:cNvSpPr/>
            <p:nvPr/>
          </p:nvSpPr>
          <p:spPr>
            <a:xfrm>
              <a:off x="1268016" y="455414"/>
              <a:ext cx="267891" cy="80368"/>
            </a:xfrm>
            <a:custGeom>
              <a:avLst/>
              <a:gdLst/>
              <a:ahLst/>
              <a:cxnLst/>
              <a:rect l="0" t="0" r="0" b="0"/>
              <a:pathLst>
                <a:path w="267891" h="80368">
                  <a:moveTo>
                    <a:pt x="0" y="80367"/>
                  </a:moveTo>
                  <a:lnTo>
                    <a:pt x="76869" y="80367"/>
                  </a:lnTo>
                  <a:lnTo>
                    <a:pt x="86964" y="79375"/>
                  </a:lnTo>
                  <a:lnTo>
                    <a:pt x="96671" y="77721"/>
                  </a:lnTo>
                  <a:lnTo>
                    <a:pt x="116387" y="73238"/>
                  </a:lnTo>
                  <a:lnTo>
                    <a:pt x="138378" y="67938"/>
                  </a:lnTo>
                  <a:lnTo>
                    <a:pt x="148807" y="64144"/>
                  </a:lnTo>
                  <a:lnTo>
                    <a:pt x="158736" y="59630"/>
                  </a:lnTo>
                  <a:lnTo>
                    <a:pt x="168331" y="54636"/>
                  </a:lnTo>
                  <a:lnTo>
                    <a:pt x="177705" y="50315"/>
                  </a:lnTo>
                  <a:lnTo>
                    <a:pt x="186931" y="46442"/>
                  </a:lnTo>
                  <a:lnTo>
                    <a:pt x="196058" y="42867"/>
                  </a:lnTo>
                  <a:lnTo>
                    <a:pt x="204127" y="38500"/>
                  </a:lnTo>
                  <a:lnTo>
                    <a:pt x="211491" y="33604"/>
                  </a:lnTo>
                  <a:lnTo>
                    <a:pt x="218384" y="28356"/>
                  </a:lnTo>
                  <a:lnTo>
                    <a:pt x="225957" y="23865"/>
                  </a:lnTo>
                  <a:lnTo>
                    <a:pt x="233981" y="19879"/>
                  </a:lnTo>
                  <a:lnTo>
                    <a:pt x="242308" y="16229"/>
                  </a:lnTo>
                  <a:lnTo>
                    <a:pt x="248851" y="12804"/>
                  </a:lnTo>
                  <a:lnTo>
                    <a:pt x="254205" y="9528"/>
                  </a:lnTo>
                  <a:lnTo>
                    <a:pt x="26789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Annotation26"/>
            <p:cNvSpPr/>
            <p:nvPr/>
          </p:nvSpPr>
          <p:spPr>
            <a:xfrm>
              <a:off x="1518060" y="410766"/>
              <a:ext cx="633996" cy="205326"/>
            </a:xfrm>
            <a:custGeom>
              <a:avLst/>
              <a:gdLst/>
              <a:ahLst/>
              <a:cxnLst/>
              <a:rect l="0" t="0" r="0" b="0"/>
              <a:pathLst>
                <a:path w="633996" h="205326">
                  <a:moveTo>
                    <a:pt x="80354" y="0"/>
                  </a:moveTo>
                  <a:lnTo>
                    <a:pt x="75614" y="9481"/>
                  </a:lnTo>
                  <a:lnTo>
                    <a:pt x="71241" y="20211"/>
                  </a:lnTo>
                  <a:lnTo>
                    <a:pt x="58444" y="53300"/>
                  </a:lnTo>
                  <a:lnTo>
                    <a:pt x="52849" y="69268"/>
                  </a:lnTo>
                  <a:lnTo>
                    <a:pt x="48127" y="83881"/>
                  </a:lnTo>
                  <a:lnTo>
                    <a:pt x="36740" y="120765"/>
                  </a:lnTo>
                  <a:lnTo>
                    <a:pt x="33419" y="131111"/>
                  </a:lnTo>
                  <a:lnTo>
                    <a:pt x="31205" y="139993"/>
                  </a:lnTo>
                  <a:lnTo>
                    <a:pt x="29728" y="147899"/>
                  </a:lnTo>
                  <a:lnTo>
                    <a:pt x="28744" y="155154"/>
                  </a:lnTo>
                  <a:lnTo>
                    <a:pt x="27096" y="160983"/>
                  </a:lnTo>
                  <a:lnTo>
                    <a:pt x="25005" y="165861"/>
                  </a:lnTo>
                  <a:lnTo>
                    <a:pt x="22619" y="170105"/>
                  </a:lnTo>
                  <a:lnTo>
                    <a:pt x="21028" y="174919"/>
                  </a:lnTo>
                  <a:lnTo>
                    <a:pt x="19967" y="180112"/>
                  </a:lnTo>
                  <a:lnTo>
                    <a:pt x="19260" y="185559"/>
                  </a:lnTo>
                  <a:lnTo>
                    <a:pt x="17797" y="190183"/>
                  </a:lnTo>
                  <a:lnTo>
                    <a:pt x="15829" y="194257"/>
                  </a:lnTo>
                  <a:lnTo>
                    <a:pt x="13525" y="197965"/>
                  </a:lnTo>
                  <a:lnTo>
                    <a:pt x="10997" y="200438"/>
                  </a:lnTo>
                  <a:lnTo>
                    <a:pt x="8319" y="202086"/>
                  </a:lnTo>
                  <a:lnTo>
                    <a:pt x="131" y="205325"/>
                  </a:lnTo>
                  <a:lnTo>
                    <a:pt x="30" y="200625"/>
                  </a:lnTo>
                  <a:lnTo>
                    <a:pt x="0" y="192949"/>
                  </a:lnTo>
                  <a:lnTo>
                    <a:pt x="987" y="190148"/>
                  </a:lnTo>
                  <a:lnTo>
                    <a:pt x="4731" y="184390"/>
                  </a:lnTo>
                  <a:lnTo>
                    <a:pt x="7056" y="178524"/>
                  </a:lnTo>
                  <a:lnTo>
                    <a:pt x="7676" y="175570"/>
                  </a:lnTo>
                  <a:lnTo>
                    <a:pt x="11011" y="169643"/>
                  </a:lnTo>
                  <a:lnTo>
                    <a:pt x="13290" y="166673"/>
                  </a:lnTo>
                  <a:lnTo>
                    <a:pt x="15801" y="164694"/>
                  </a:lnTo>
                  <a:lnTo>
                    <a:pt x="18467" y="163374"/>
                  </a:lnTo>
                  <a:lnTo>
                    <a:pt x="21237" y="162494"/>
                  </a:lnTo>
                  <a:lnTo>
                    <a:pt x="26960" y="158870"/>
                  </a:lnTo>
                  <a:lnTo>
                    <a:pt x="33978" y="153200"/>
                  </a:lnTo>
                  <a:lnTo>
                    <a:pt x="35546" y="153727"/>
                  </a:lnTo>
                  <a:lnTo>
                    <a:pt x="42493" y="158217"/>
                  </a:lnTo>
                  <a:lnTo>
                    <a:pt x="47983" y="159615"/>
                  </a:lnTo>
                  <a:lnTo>
                    <a:pt x="49844" y="160980"/>
                  </a:lnTo>
                  <a:lnTo>
                    <a:pt x="51084" y="162883"/>
                  </a:lnTo>
                  <a:lnTo>
                    <a:pt x="51911" y="165143"/>
                  </a:lnTo>
                  <a:lnTo>
                    <a:pt x="55476" y="170300"/>
                  </a:lnTo>
                  <a:lnTo>
                    <a:pt x="60367" y="175900"/>
                  </a:lnTo>
                  <a:lnTo>
                    <a:pt x="65849" y="181696"/>
                  </a:lnTo>
                  <a:lnTo>
                    <a:pt x="74513" y="190537"/>
                  </a:lnTo>
                  <a:lnTo>
                    <a:pt x="76460" y="193501"/>
                  </a:lnTo>
                  <a:lnTo>
                    <a:pt x="78623" y="199440"/>
                  </a:lnTo>
                  <a:lnTo>
                    <a:pt x="80192" y="201421"/>
                  </a:lnTo>
                  <a:lnTo>
                    <a:pt x="82231" y="202742"/>
                  </a:lnTo>
                  <a:lnTo>
                    <a:pt x="84582" y="203622"/>
                  </a:lnTo>
                  <a:lnTo>
                    <a:pt x="87141" y="203216"/>
                  </a:lnTo>
                  <a:lnTo>
                    <a:pt x="96476" y="197906"/>
                  </a:lnTo>
                  <a:lnTo>
                    <a:pt x="106040" y="192799"/>
                  </a:lnTo>
                  <a:lnTo>
                    <a:pt x="109385" y="190048"/>
                  </a:lnTo>
                  <a:lnTo>
                    <a:pt x="111614" y="187222"/>
                  </a:lnTo>
                  <a:lnTo>
                    <a:pt x="113100" y="184346"/>
                  </a:lnTo>
                  <a:lnTo>
                    <a:pt x="120043" y="178504"/>
                  </a:lnTo>
                  <a:lnTo>
                    <a:pt x="124673" y="175557"/>
                  </a:lnTo>
                  <a:lnTo>
                    <a:pt x="128752" y="171608"/>
                  </a:lnTo>
                  <a:lnTo>
                    <a:pt x="132463" y="166991"/>
                  </a:lnTo>
                  <a:lnTo>
                    <a:pt x="135929" y="161929"/>
                  </a:lnTo>
                  <a:lnTo>
                    <a:pt x="140224" y="157562"/>
                  </a:lnTo>
                  <a:lnTo>
                    <a:pt x="145072" y="153658"/>
                  </a:lnTo>
                  <a:lnTo>
                    <a:pt x="150289" y="150064"/>
                  </a:lnTo>
                  <a:lnTo>
                    <a:pt x="155751" y="144691"/>
                  </a:lnTo>
                  <a:lnTo>
                    <a:pt x="161376" y="138132"/>
                  </a:lnTo>
                  <a:lnTo>
                    <a:pt x="167111" y="130783"/>
                  </a:lnTo>
                  <a:lnTo>
                    <a:pt x="171926" y="124892"/>
                  </a:lnTo>
                  <a:lnTo>
                    <a:pt x="176129" y="119972"/>
                  </a:lnTo>
                  <a:lnTo>
                    <a:pt x="179923" y="115700"/>
                  </a:lnTo>
                  <a:lnTo>
                    <a:pt x="182452" y="111860"/>
                  </a:lnTo>
                  <a:lnTo>
                    <a:pt x="184138" y="108307"/>
                  </a:lnTo>
                  <a:lnTo>
                    <a:pt x="187313" y="98816"/>
                  </a:lnTo>
                  <a:lnTo>
                    <a:pt x="184777" y="98488"/>
                  </a:lnTo>
                  <a:lnTo>
                    <a:pt x="182711" y="98401"/>
                  </a:lnTo>
                  <a:lnTo>
                    <a:pt x="180342" y="99335"/>
                  </a:lnTo>
                  <a:lnTo>
                    <a:pt x="172268" y="105390"/>
                  </a:lnTo>
                  <a:lnTo>
                    <a:pt x="166515" y="110670"/>
                  </a:lnTo>
                  <a:lnTo>
                    <a:pt x="157697" y="119221"/>
                  </a:lnTo>
                  <a:lnTo>
                    <a:pt x="154737" y="123137"/>
                  </a:lnTo>
                  <a:lnTo>
                    <a:pt x="151770" y="127732"/>
                  </a:lnTo>
                  <a:lnTo>
                    <a:pt x="148801" y="132779"/>
                  </a:lnTo>
                  <a:lnTo>
                    <a:pt x="146821" y="138129"/>
                  </a:lnTo>
                  <a:lnTo>
                    <a:pt x="145501" y="143680"/>
                  </a:lnTo>
                  <a:lnTo>
                    <a:pt x="144622" y="149364"/>
                  </a:lnTo>
                  <a:lnTo>
                    <a:pt x="143043" y="155139"/>
                  </a:lnTo>
                  <a:lnTo>
                    <a:pt x="140998" y="160972"/>
                  </a:lnTo>
                  <a:lnTo>
                    <a:pt x="138643" y="166846"/>
                  </a:lnTo>
                  <a:lnTo>
                    <a:pt x="137072" y="171754"/>
                  </a:lnTo>
                  <a:lnTo>
                    <a:pt x="136026" y="176018"/>
                  </a:lnTo>
                  <a:lnTo>
                    <a:pt x="135328" y="179853"/>
                  </a:lnTo>
                  <a:lnTo>
                    <a:pt x="134863" y="183402"/>
                  </a:lnTo>
                  <a:lnTo>
                    <a:pt x="134553" y="186760"/>
                  </a:lnTo>
                  <a:lnTo>
                    <a:pt x="134346" y="189991"/>
                  </a:lnTo>
                  <a:lnTo>
                    <a:pt x="135200" y="193137"/>
                  </a:lnTo>
                  <a:lnTo>
                    <a:pt x="138795" y="199279"/>
                  </a:lnTo>
                  <a:lnTo>
                    <a:pt x="141657" y="203574"/>
                  </a:lnTo>
                  <a:lnTo>
                    <a:pt x="143051" y="204177"/>
                  </a:lnTo>
                  <a:lnTo>
                    <a:pt x="147245" y="204847"/>
                  </a:lnTo>
                  <a:lnTo>
                    <a:pt x="149753" y="204033"/>
                  </a:lnTo>
                  <a:lnTo>
                    <a:pt x="155185" y="200483"/>
                  </a:lnTo>
                  <a:lnTo>
                    <a:pt x="158023" y="197155"/>
                  </a:lnTo>
                  <a:lnTo>
                    <a:pt x="160907" y="192952"/>
                  </a:lnTo>
                  <a:lnTo>
                    <a:pt x="163821" y="188166"/>
                  </a:lnTo>
                  <a:lnTo>
                    <a:pt x="167749" y="183983"/>
                  </a:lnTo>
                  <a:lnTo>
                    <a:pt x="172352" y="180202"/>
                  </a:lnTo>
                  <a:lnTo>
                    <a:pt x="177405" y="176689"/>
                  </a:lnTo>
                  <a:lnTo>
                    <a:pt x="181765" y="173355"/>
                  </a:lnTo>
                  <a:lnTo>
                    <a:pt x="189257" y="167005"/>
                  </a:lnTo>
                  <a:lnTo>
                    <a:pt x="194628" y="162930"/>
                  </a:lnTo>
                  <a:lnTo>
                    <a:pt x="208533" y="153111"/>
                  </a:lnTo>
                  <a:lnTo>
                    <a:pt x="214424" y="148707"/>
                  </a:lnTo>
                  <a:lnTo>
                    <a:pt x="219343" y="144778"/>
                  </a:lnTo>
                  <a:lnTo>
                    <a:pt x="223615" y="141167"/>
                  </a:lnTo>
                  <a:lnTo>
                    <a:pt x="228447" y="138760"/>
                  </a:lnTo>
                  <a:lnTo>
                    <a:pt x="243737" y="134379"/>
                  </a:lnTo>
                  <a:lnTo>
                    <a:pt x="251526" y="129839"/>
                  </a:lnTo>
                  <a:lnTo>
                    <a:pt x="254992" y="129223"/>
                  </a:lnTo>
                  <a:lnTo>
                    <a:pt x="258295" y="129805"/>
                  </a:lnTo>
                  <a:lnTo>
                    <a:pt x="264611" y="132105"/>
                  </a:lnTo>
                  <a:lnTo>
                    <a:pt x="270725" y="133127"/>
                  </a:lnTo>
                  <a:lnTo>
                    <a:pt x="272753" y="134392"/>
                  </a:lnTo>
                  <a:lnTo>
                    <a:pt x="274104" y="136227"/>
                  </a:lnTo>
                  <a:lnTo>
                    <a:pt x="275005" y="138443"/>
                  </a:lnTo>
                  <a:lnTo>
                    <a:pt x="276006" y="143551"/>
                  </a:lnTo>
                  <a:lnTo>
                    <a:pt x="276273" y="146302"/>
                  </a:lnTo>
                  <a:lnTo>
                    <a:pt x="277443" y="149128"/>
                  </a:lnTo>
                  <a:lnTo>
                    <a:pt x="281389" y="154914"/>
                  </a:lnTo>
                  <a:lnTo>
                    <a:pt x="283805" y="160793"/>
                  </a:lnTo>
                  <a:lnTo>
                    <a:pt x="284878" y="166713"/>
                  </a:lnTo>
                  <a:lnTo>
                    <a:pt x="285355" y="172652"/>
                  </a:lnTo>
                  <a:lnTo>
                    <a:pt x="285624" y="176833"/>
                  </a:lnTo>
                  <a:lnTo>
                    <a:pt x="286654" y="177420"/>
                  </a:lnTo>
                  <a:lnTo>
                    <a:pt x="293415" y="178439"/>
                  </a:lnTo>
                  <a:lnTo>
                    <a:pt x="296757" y="175879"/>
                  </a:lnTo>
                  <a:lnTo>
                    <a:pt x="301549" y="171434"/>
                  </a:lnTo>
                  <a:lnTo>
                    <a:pt x="312709" y="160496"/>
                  </a:lnTo>
                  <a:lnTo>
                    <a:pt x="333373" y="139884"/>
                  </a:lnTo>
                  <a:lnTo>
                    <a:pt x="335353" y="136912"/>
                  </a:lnTo>
                  <a:lnTo>
                    <a:pt x="337554" y="130964"/>
                  </a:lnTo>
                  <a:lnTo>
                    <a:pt x="339134" y="128981"/>
                  </a:lnTo>
                  <a:lnTo>
                    <a:pt x="341178" y="127659"/>
                  </a:lnTo>
                  <a:lnTo>
                    <a:pt x="346849" y="125538"/>
                  </a:lnTo>
                  <a:lnTo>
                    <a:pt x="352572" y="125170"/>
                  </a:lnTo>
                  <a:lnTo>
                    <a:pt x="355098" y="126111"/>
                  </a:lnTo>
                  <a:lnTo>
                    <a:pt x="360551" y="129802"/>
                  </a:lnTo>
                  <a:lnTo>
                    <a:pt x="362402" y="133167"/>
                  </a:lnTo>
                  <a:lnTo>
                    <a:pt x="363636" y="137395"/>
                  </a:lnTo>
                  <a:lnTo>
                    <a:pt x="364459" y="142198"/>
                  </a:lnTo>
                  <a:lnTo>
                    <a:pt x="364015" y="146392"/>
                  </a:lnTo>
                  <a:lnTo>
                    <a:pt x="362727" y="150181"/>
                  </a:lnTo>
                  <a:lnTo>
                    <a:pt x="360876" y="153698"/>
                  </a:lnTo>
                  <a:lnTo>
                    <a:pt x="359642" y="158028"/>
                  </a:lnTo>
                  <a:lnTo>
                    <a:pt x="358820" y="162899"/>
                  </a:lnTo>
                  <a:lnTo>
                    <a:pt x="357499" y="175493"/>
                  </a:lnTo>
                  <a:lnTo>
                    <a:pt x="354673" y="179861"/>
                  </a:lnTo>
                  <a:lnTo>
                    <a:pt x="352530" y="182415"/>
                  </a:lnTo>
                  <a:lnTo>
                    <a:pt x="352094" y="184118"/>
                  </a:lnTo>
                  <a:lnTo>
                    <a:pt x="352795" y="185253"/>
                  </a:lnTo>
                  <a:lnTo>
                    <a:pt x="354255" y="186010"/>
                  </a:lnTo>
                  <a:lnTo>
                    <a:pt x="358523" y="186850"/>
                  </a:lnTo>
                  <a:lnTo>
                    <a:pt x="361050" y="187075"/>
                  </a:lnTo>
                  <a:lnTo>
                    <a:pt x="363727" y="186232"/>
                  </a:lnTo>
                  <a:lnTo>
                    <a:pt x="377798" y="177750"/>
                  </a:lnTo>
                  <a:lnTo>
                    <a:pt x="388169" y="172266"/>
                  </a:lnTo>
                  <a:lnTo>
                    <a:pt x="470288" y="130967"/>
                  </a:lnTo>
                  <a:lnTo>
                    <a:pt x="479546" y="125015"/>
                  </a:lnTo>
                  <a:lnTo>
                    <a:pt x="483404" y="122038"/>
                  </a:lnTo>
                  <a:lnTo>
                    <a:pt x="490337" y="118731"/>
                  </a:lnTo>
                  <a:lnTo>
                    <a:pt x="493574" y="117849"/>
                  </a:lnTo>
                  <a:lnTo>
                    <a:pt x="495733" y="116269"/>
                  </a:lnTo>
                  <a:lnTo>
                    <a:pt x="497171" y="114224"/>
                  </a:lnTo>
                  <a:lnTo>
                    <a:pt x="498131" y="111868"/>
                  </a:lnTo>
                  <a:lnTo>
                    <a:pt x="499762" y="110297"/>
                  </a:lnTo>
                  <a:lnTo>
                    <a:pt x="501843" y="109250"/>
                  </a:lnTo>
                  <a:lnTo>
                    <a:pt x="504222" y="108552"/>
                  </a:lnTo>
                  <a:lnTo>
                    <a:pt x="505807" y="109079"/>
                  </a:lnTo>
                  <a:lnTo>
                    <a:pt x="506864" y="110422"/>
                  </a:lnTo>
                  <a:lnTo>
                    <a:pt x="508561" y="114967"/>
                  </a:lnTo>
                  <a:lnTo>
                    <a:pt x="508855" y="120495"/>
                  </a:lnTo>
                  <a:lnTo>
                    <a:pt x="507905" y="122994"/>
                  </a:lnTo>
                  <a:lnTo>
                    <a:pt x="504202" y="128416"/>
                  </a:lnTo>
                  <a:lnTo>
                    <a:pt x="500833" y="132243"/>
                  </a:lnTo>
                  <a:lnTo>
                    <a:pt x="491799" y="141788"/>
                  </a:lnTo>
                  <a:lnTo>
                    <a:pt x="480297" y="153577"/>
                  </a:lnTo>
                  <a:lnTo>
                    <a:pt x="476959" y="157947"/>
                  </a:lnTo>
                  <a:lnTo>
                    <a:pt x="473742" y="162845"/>
                  </a:lnTo>
                  <a:lnTo>
                    <a:pt x="470605" y="168094"/>
                  </a:lnTo>
                  <a:lnTo>
                    <a:pt x="467521" y="171594"/>
                  </a:lnTo>
                  <a:lnTo>
                    <a:pt x="464473" y="173927"/>
                  </a:lnTo>
                  <a:lnTo>
                    <a:pt x="458441" y="177512"/>
                  </a:lnTo>
                  <a:lnTo>
                    <a:pt x="452453" y="182412"/>
                  </a:lnTo>
                  <a:lnTo>
                    <a:pt x="451451" y="184116"/>
                  </a:lnTo>
                  <a:lnTo>
                    <a:pt x="451775" y="185251"/>
                  </a:lnTo>
                  <a:lnTo>
                    <a:pt x="454685" y="187074"/>
                  </a:lnTo>
                  <a:lnTo>
                    <a:pt x="455083" y="189969"/>
                  </a:lnTo>
                  <a:lnTo>
                    <a:pt x="455189" y="192131"/>
                  </a:lnTo>
                  <a:lnTo>
                    <a:pt x="457244" y="192579"/>
                  </a:lnTo>
                  <a:lnTo>
                    <a:pt x="475500" y="188385"/>
                  </a:lnTo>
                  <a:lnTo>
                    <a:pt x="484948" y="187778"/>
                  </a:lnTo>
                  <a:lnTo>
                    <a:pt x="487005" y="186701"/>
                  </a:lnTo>
                  <a:lnTo>
                    <a:pt x="488377" y="184991"/>
                  </a:lnTo>
                  <a:lnTo>
                    <a:pt x="489291" y="182858"/>
                  </a:lnTo>
                  <a:lnTo>
                    <a:pt x="490893" y="181437"/>
                  </a:lnTo>
                  <a:lnTo>
                    <a:pt x="492953" y="180489"/>
                  </a:lnTo>
                  <a:lnTo>
                    <a:pt x="498648" y="178968"/>
                  </a:lnTo>
                  <a:lnTo>
                    <a:pt x="504374" y="178704"/>
                  </a:lnTo>
                  <a:lnTo>
                    <a:pt x="505909" y="177675"/>
                  </a:lnTo>
                  <a:lnTo>
                    <a:pt x="506932" y="175997"/>
                  </a:lnTo>
                  <a:lnTo>
                    <a:pt x="508944" y="169774"/>
                  </a:lnTo>
                  <a:lnTo>
                    <a:pt x="513709" y="169696"/>
                  </a:lnTo>
                  <a:lnTo>
                    <a:pt x="515109" y="170678"/>
                  </a:lnTo>
                  <a:lnTo>
                    <a:pt x="516042" y="172324"/>
                  </a:lnTo>
                  <a:lnTo>
                    <a:pt x="517540" y="177355"/>
                  </a:lnTo>
                  <a:lnTo>
                    <a:pt x="517800" y="182967"/>
                  </a:lnTo>
                  <a:lnTo>
                    <a:pt x="517899" y="199552"/>
                  </a:lnTo>
                  <a:lnTo>
                    <a:pt x="518895" y="201495"/>
                  </a:lnTo>
                  <a:lnTo>
                    <a:pt x="520550" y="202791"/>
                  </a:lnTo>
                  <a:lnTo>
                    <a:pt x="525596" y="204871"/>
                  </a:lnTo>
                  <a:lnTo>
                    <a:pt x="535951" y="200490"/>
                  </a:lnTo>
                  <a:lnTo>
                    <a:pt x="551587" y="192909"/>
                  </a:lnTo>
                  <a:lnTo>
                    <a:pt x="565619" y="187271"/>
                  </a:lnTo>
                  <a:lnTo>
                    <a:pt x="581778" y="181458"/>
                  </a:lnTo>
                  <a:lnTo>
                    <a:pt x="598881" y="175567"/>
                  </a:lnTo>
                  <a:lnTo>
                    <a:pt x="613759" y="169642"/>
                  </a:lnTo>
                  <a:lnTo>
                    <a:pt x="633995" y="1607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Annotation27"/>
            <p:cNvSpPr/>
            <p:nvPr/>
          </p:nvSpPr>
          <p:spPr>
            <a:xfrm>
              <a:off x="473349" y="4777383"/>
              <a:ext cx="1160594" cy="919714"/>
            </a:xfrm>
            <a:custGeom>
              <a:avLst/>
              <a:gdLst/>
              <a:ahLst/>
              <a:cxnLst/>
              <a:rect l="0" t="0" r="0" b="0"/>
              <a:pathLst>
                <a:path w="1160594" h="919714">
                  <a:moveTo>
                    <a:pt x="1089346" y="71438"/>
                  </a:moveTo>
                  <a:lnTo>
                    <a:pt x="1022980" y="57216"/>
                  </a:lnTo>
                  <a:lnTo>
                    <a:pt x="1000454" y="53027"/>
                  </a:lnTo>
                  <a:lnTo>
                    <a:pt x="953536" y="46138"/>
                  </a:lnTo>
                  <a:lnTo>
                    <a:pt x="927453" y="41012"/>
                  </a:lnTo>
                  <a:lnTo>
                    <a:pt x="884506" y="35772"/>
                  </a:lnTo>
                  <a:lnTo>
                    <a:pt x="851492" y="28900"/>
                  </a:lnTo>
                  <a:lnTo>
                    <a:pt x="822418" y="21572"/>
                  </a:lnTo>
                  <a:lnTo>
                    <a:pt x="794952" y="17967"/>
                  </a:lnTo>
                  <a:lnTo>
                    <a:pt x="759004" y="11009"/>
                  </a:lnTo>
                  <a:lnTo>
                    <a:pt x="723240" y="9340"/>
                  </a:lnTo>
                  <a:lnTo>
                    <a:pt x="659730" y="8954"/>
                  </a:lnTo>
                  <a:lnTo>
                    <a:pt x="627796" y="9929"/>
                  </a:lnTo>
                  <a:lnTo>
                    <a:pt x="599041" y="16060"/>
                  </a:lnTo>
                  <a:lnTo>
                    <a:pt x="571670" y="24162"/>
                  </a:lnTo>
                  <a:lnTo>
                    <a:pt x="526808" y="38740"/>
                  </a:lnTo>
                  <a:lnTo>
                    <a:pt x="465512" y="56558"/>
                  </a:lnTo>
                  <a:lnTo>
                    <a:pt x="410799" y="74414"/>
                  </a:lnTo>
                  <a:lnTo>
                    <a:pt x="395525" y="83013"/>
                  </a:lnTo>
                  <a:lnTo>
                    <a:pt x="381130" y="92457"/>
                  </a:lnTo>
                  <a:lnTo>
                    <a:pt x="309407" y="126642"/>
                  </a:lnTo>
                  <a:lnTo>
                    <a:pt x="276141" y="145768"/>
                  </a:lnTo>
                  <a:lnTo>
                    <a:pt x="250769" y="157844"/>
                  </a:lnTo>
                  <a:lnTo>
                    <a:pt x="223915" y="179199"/>
                  </a:lnTo>
                  <a:lnTo>
                    <a:pt x="194762" y="202526"/>
                  </a:lnTo>
                  <a:lnTo>
                    <a:pt x="167469" y="226242"/>
                  </a:lnTo>
                  <a:lnTo>
                    <a:pt x="142969" y="250036"/>
                  </a:lnTo>
                  <a:lnTo>
                    <a:pt x="124990" y="270538"/>
                  </a:lnTo>
                  <a:lnTo>
                    <a:pt x="107096" y="292818"/>
                  </a:lnTo>
                  <a:lnTo>
                    <a:pt x="96173" y="306751"/>
                  </a:lnTo>
                  <a:lnTo>
                    <a:pt x="83454" y="330337"/>
                  </a:lnTo>
                  <a:lnTo>
                    <a:pt x="68551" y="351326"/>
                  </a:lnTo>
                  <a:lnTo>
                    <a:pt x="56418" y="374964"/>
                  </a:lnTo>
                  <a:lnTo>
                    <a:pt x="37689" y="401232"/>
                  </a:lnTo>
                  <a:lnTo>
                    <a:pt x="34031" y="407386"/>
                  </a:lnTo>
                  <a:lnTo>
                    <a:pt x="29966" y="422162"/>
                  </a:lnTo>
                  <a:lnTo>
                    <a:pt x="27167" y="437659"/>
                  </a:lnTo>
                  <a:lnTo>
                    <a:pt x="22615" y="451161"/>
                  </a:lnTo>
                  <a:lnTo>
                    <a:pt x="9734" y="474659"/>
                  </a:lnTo>
                  <a:lnTo>
                    <a:pt x="4284" y="491748"/>
                  </a:lnTo>
                  <a:lnTo>
                    <a:pt x="1216" y="515458"/>
                  </a:lnTo>
                  <a:lnTo>
                    <a:pt x="307" y="537697"/>
                  </a:lnTo>
                  <a:lnTo>
                    <a:pt x="0" y="567138"/>
                  </a:lnTo>
                  <a:lnTo>
                    <a:pt x="2604" y="587752"/>
                  </a:lnTo>
                  <a:lnTo>
                    <a:pt x="7068" y="610473"/>
                  </a:lnTo>
                  <a:lnTo>
                    <a:pt x="15160" y="634421"/>
                  </a:lnTo>
                  <a:lnTo>
                    <a:pt x="22849" y="655076"/>
                  </a:lnTo>
                  <a:lnTo>
                    <a:pt x="26561" y="678614"/>
                  </a:lnTo>
                  <a:lnTo>
                    <a:pt x="36201" y="704849"/>
                  </a:lnTo>
                  <a:lnTo>
                    <a:pt x="42836" y="717086"/>
                  </a:lnTo>
                  <a:lnTo>
                    <a:pt x="60619" y="741111"/>
                  </a:lnTo>
                  <a:lnTo>
                    <a:pt x="68572" y="753047"/>
                  </a:lnTo>
                  <a:lnTo>
                    <a:pt x="87200" y="776878"/>
                  </a:lnTo>
                  <a:lnTo>
                    <a:pt x="100198" y="794740"/>
                  </a:lnTo>
                  <a:lnTo>
                    <a:pt x="111959" y="806647"/>
                  </a:lnTo>
                  <a:lnTo>
                    <a:pt x="141117" y="830460"/>
                  </a:lnTo>
                  <a:lnTo>
                    <a:pt x="166280" y="854273"/>
                  </a:lnTo>
                  <a:lnTo>
                    <a:pt x="181016" y="863534"/>
                  </a:lnTo>
                  <a:lnTo>
                    <a:pt x="209990" y="877563"/>
                  </a:lnTo>
                  <a:lnTo>
                    <a:pt x="241951" y="895034"/>
                  </a:lnTo>
                  <a:lnTo>
                    <a:pt x="276927" y="903187"/>
                  </a:lnTo>
                  <a:lnTo>
                    <a:pt x="306234" y="911210"/>
                  </a:lnTo>
                  <a:lnTo>
                    <a:pt x="337407" y="917225"/>
                  </a:lnTo>
                  <a:lnTo>
                    <a:pt x="365495" y="919007"/>
                  </a:lnTo>
                  <a:lnTo>
                    <a:pt x="395315" y="919535"/>
                  </a:lnTo>
                  <a:lnTo>
                    <a:pt x="440946" y="919713"/>
                  </a:lnTo>
                  <a:lnTo>
                    <a:pt x="476320" y="915004"/>
                  </a:lnTo>
                  <a:lnTo>
                    <a:pt x="523828" y="910661"/>
                  </a:lnTo>
                  <a:lnTo>
                    <a:pt x="559527" y="903943"/>
                  </a:lnTo>
                  <a:lnTo>
                    <a:pt x="595240" y="895669"/>
                  </a:lnTo>
                  <a:lnTo>
                    <a:pt x="654769" y="881025"/>
                  </a:lnTo>
                  <a:lnTo>
                    <a:pt x="690487" y="867381"/>
                  </a:lnTo>
                  <a:lnTo>
                    <a:pt x="738112" y="851129"/>
                  </a:lnTo>
                  <a:lnTo>
                    <a:pt x="773831" y="836474"/>
                  </a:lnTo>
                  <a:lnTo>
                    <a:pt x="809550" y="824415"/>
                  </a:lnTo>
                  <a:lnTo>
                    <a:pt x="844276" y="808715"/>
                  </a:lnTo>
                  <a:lnTo>
                    <a:pt x="875842" y="791496"/>
                  </a:lnTo>
                  <a:lnTo>
                    <a:pt x="901852" y="779739"/>
                  </a:lnTo>
                  <a:lnTo>
                    <a:pt x="934904" y="761964"/>
                  </a:lnTo>
                  <a:lnTo>
                    <a:pt x="968290" y="739389"/>
                  </a:lnTo>
                  <a:lnTo>
                    <a:pt x="998577" y="713849"/>
                  </a:lnTo>
                  <a:lnTo>
                    <a:pt x="1026402" y="687430"/>
                  </a:lnTo>
                  <a:lnTo>
                    <a:pt x="1053498" y="660750"/>
                  </a:lnTo>
                  <a:lnTo>
                    <a:pt x="1075638" y="633994"/>
                  </a:lnTo>
                  <a:lnTo>
                    <a:pt x="1088546" y="613496"/>
                  </a:lnTo>
                  <a:lnTo>
                    <a:pt x="1100897" y="592149"/>
                  </a:lnTo>
                  <a:lnTo>
                    <a:pt x="1113001" y="572740"/>
                  </a:lnTo>
                  <a:lnTo>
                    <a:pt x="1122349" y="551545"/>
                  </a:lnTo>
                  <a:lnTo>
                    <a:pt x="1130803" y="528897"/>
                  </a:lnTo>
                  <a:lnTo>
                    <a:pt x="1145727" y="494826"/>
                  </a:lnTo>
                  <a:lnTo>
                    <a:pt x="1153431" y="474915"/>
                  </a:lnTo>
                  <a:lnTo>
                    <a:pt x="1157516" y="453497"/>
                  </a:lnTo>
                  <a:lnTo>
                    <a:pt x="1159331" y="430749"/>
                  </a:lnTo>
                  <a:lnTo>
                    <a:pt x="1160138" y="407410"/>
                  </a:lnTo>
                  <a:lnTo>
                    <a:pt x="1160593" y="371958"/>
                  </a:lnTo>
                  <a:lnTo>
                    <a:pt x="1158053" y="348207"/>
                  </a:lnTo>
                  <a:lnTo>
                    <a:pt x="1154609" y="324423"/>
                  </a:lnTo>
                  <a:lnTo>
                    <a:pt x="1153079" y="300623"/>
                  </a:lnTo>
                  <a:lnTo>
                    <a:pt x="1149753" y="276816"/>
                  </a:lnTo>
                  <a:lnTo>
                    <a:pt x="1143975" y="253006"/>
                  </a:lnTo>
                  <a:lnTo>
                    <a:pt x="1134792" y="229194"/>
                  </a:lnTo>
                  <a:lnTo>
                    <a:pt x="1126742" y="208027"/>
                  </a:lnTo>
                  <a:lnTo>
                    <a:pt x="1116632" y="179378"/>
                  </a:lnTo>
                  <a:lnTo>
                    <a:pt x="1109411" y="161083"/>
                  </a:lnTo>
                  <a:lnTo>
                    <a:pt x="1094189" y="134048"/>
                  </a:lnTo>
                  <a:lnTo>
                    <a:pt x="1082900" y="116131"/>
                  </a:lnTo>
                  <a:lnTo>
                    <a:pt x="1068622" y="100893"/>
                  </a:lnTo>
                  <a:lnTo>
                    <a:pt x="1035203" y="74941"/>
                  </a:lnTo>
                  <a:lnTo>
                    <a:pt x="1005082" y="51698"/>
                  </a:lnTo>
                  <a:lnTo>
                    <a:pt x="975193" y="38910"/>
                  </a:lnTo>
                  <a:lnTo>
                    <a:pt x="947044" y="23986"/>
                  </a:lnTo>
                  <a:lnTo>
                    <a:pt x="910866" y="9552"/>
                  </a:lnTo>
                  <a:lnTo>
                    <a:pt x="892944" y="4245"/>
                  </a:lnTo>
                  <a:lnTo>
                    <a:pt x="859830" y="839"/>
                  </a:lnTo>
                  <a:lnTo>
                    <a:pt x="829146" y="166"/>
                  </a:lnTo>
                  <a:lnTo>
                    <a:pt x="78573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 smtClean="0"/>
              <a:t>Nausicaa</a:t>
            </a:r>
            <a:r>
              <a:rPr lang="en-US" i="1" dirty="0" smtClean="0"/>
              <a:t> Painter (c. 450-440 BCE)</a:t>
            </a:r>
            <a:r>
              <a:rPr lang="en-US" dirty="0" smtClean="0"/>
              <a:t> Richmond, Virginia Museum 62.1.1</a:t>
            </a:r>
            <a:endParaRPr lang="en-US" dirty="0"/>
          </a:p>
        </p:txBody>
      </p:sp>
      <p:pic>
        <p:nvPicPr>
          <p:cNvPr id="40968" name="Picture 8" descr="Perse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0541" cy="4114800"/>
          </a:xfrm>
          <a:prstGeom prst="rect">
            <a:avLst/>
          </a:prstGeom>
          <a:noFill/>
        </p:spPr>
      </p:pic>
      <p:pic>
        <p:nvPicPr>
          <p:cNvPr id="10" name="Picture 6" descr="Medusa1"/>
          <p:cNvPicPr>
            <a:picLocks noChangeAspect="1" noChangeArrowheads="1"/>
          </p:cNvPicPr>
          <p:nvPr/>
        </p:nvPicPr>
        <p:blipFill>
          <a:blip r:embed="rId3" cstate="print"/>
          <a:srcRect b="10857"/>
          <a:stretch>
            <a:fillRect/>
          </a:stretch>
        </p:blipFill>
        <p:spPr bwMode="auto">
          <a:xfrm>
            <a:off x="5396279" y="1828800"/>
            <a:ext cx="3747721" cy="50292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603553" y="1599024"/>
            <a:ext cx="4183016" cy="3062271"/>
            <a:chOff x="3603553" y="1599024"/>
            <a:chExt cx="4183016" cy="3062271"/>
          </a:xfrm>
        </p:grpSpPr>
        <p:sp>
          <p:nvSpPr>
            <p:cNvPr id="3" name="SMARTInkAnnotation21"/>
            <p:cNvSpPr/>
            <p:nvPr/>
          </p:nvSpPr>
          <p:spPr>
            <a:xfrm>
              <a:off x="6768707" y="3830836"/>
              <a:ext cx="1017862" cy="830459"/>
            </a:xfrm>
            <a:custGeom>
              <a:avLst/>
              <a:gdLst/>
              <a:ahLst/>
              <a:cxnLst/>
              <a:rect l="0" t="0" r="0" b="0"/>
              <a:pathLst>
                <a:path w="1017862" h="830459">
                  <a:moveTo>
                    <a:pt x="714372" y="17859"/>
                  </a:moveTo>
                  <a:lnTo>
                    <a:pt x="691306" y="2482"/>
                  </a:lnTo>
                  <a:lnTo>
                    <a:pt x="686591" y="1103"/>
                  </a:lnTo>
                  <a:lnTo>
                    <a:pt x="657595" y="43"/>
                  </a:lnTo>
                  <a:lnTo>
                    <a:pt x="490602" y="0"/>
                  </a:lnTo>
                  <a:lnTo>
                    <a:pt x="475681" y="2646"/>
                  </a:lnTo>
                  <a:lnTo>
                    <a:pt x="462435" y="6137"/>
                  </a:lnTo>
                  <a:lnTo>
                    <a:pt x="443822" y="9094"/>
                  </a:lnTo>
                  <a:lnTo>
                    <a:pt x="419754" y="15834"/>
                  </a:lnTo>
                  <a:lnTo>
                    <a:pt x="407813" y="17951"/>
                  </a:lnTo>
                  <a:lnTo>
                    <a:pt x="378023" y="30169"/>
                  </a:lnTo>
                  <a:lnTo>
                    <a:pt x="348071" y="40759"/>
                  </a:lnTo>
                  <a:lnTo>
                    <a:pt x="322017" y="46526"/>
                  </a:lnTo>
                  <a:lnTo>
                    <a:pt x="285635" y="59778"/>
                  </a:lnTo>
                  <a:lnTo>
                    <a:pt x="272137" y="65594"/>
                  </a:lnTo>
                  <a:lnTo>
                    <a:pt x="235256" y="91042"/>
                  </a:lnTo>
                  <a:lnTo>
                    <a:pt x="211354" y="104928"/>
                  </a:lnTo>
                  <a:lnTo>
                    <a:pt x="187524" y="125751"/>
                  </a:lnTo>
                  <a:lnTo>
                    <a:pt x="163708" y="148973"/>
                  </a:lnTo>
                  <a:lnTo>
                    <a:pt x="118691" y="193848"/>
                  </a:lnTo>
                  <a:lnTo>
                    <a:pt x="96313" y="223291"/>
                  </a:lnTo>
                  <a:lnTo>
                    <a:pt x="74033" y="247064"/>
                  </a:lnTo>
                  <a:lnTo>
                    <a:pt x="61180" y="264917"/>
                  </a:lnTo>
                  <a:lnTo>
                    <a:pt x="51088" y="287515"/>
                  </a:lnTo>
                  <a:lnTo>
                    <a:pt x="41814" y="308321"/>
                  </a:lnTo>
                  <a:lnTo>
                    <a:pt x="29791" y="334122"/>
                  </a:lnTo>
                  <a:lnTo>
                    <a:pt x="20841" y="359283"/>
                  </a:lnTo>
                  <a:lnTo>
                    <a:pt x="14884" y="380278"/>
                  </a:lnTo>
                  <a:lnTo>
                    <a:pt x="5951" y="404929"/>
                  </a:lnTo>
                  <a:lnTo>
                    <a:pt x="1761" y="424801"/>
                  </a:lnTo>
                  <a:lnTo>
                    <a:pt x="345" y="450286"/>
                  </a:lnTo>
                  <a:lnTo>
                    <a:pt x="10" y="505642"/>
                  </a:lnTo>
                  <a:lnTo>
                    <a:pt x="0" y="523764"/>
                  </a:lnTo>
                  <a:lnTo>
                    <a:pt x="2644" y="535732"/>
                  </a:lnTo>
                  <a:lnTo>
                    <a:pt x="6134" y="547665"/>
                  </a:lnTo>
                  <a:lnTo>
                    <a:pt x="9091" y="565540"/>
                  </a:lnTo>
                  <a:lnTo>
                    <a:pt x="13299" y="577450"/>
                  </a:lnTo>
                  <a:lnTo>
                    <a:pt x="18476" y="586712"/>
                  </a:lnTo>
                  <a:lnTo>
                    <a:pt x="21246" y="590571"/>
                  </a:lnTo>
                  <a:lnTo>
                    <a:pt x="24324" y="600150"/>
                  </a:lnTo>
                  <a:lnTo>
                    <a:pt x="26684" y="611022"/>
                  </a:lnTo>
                  <a:lnTo>
                    <a:pt x="31040" y="622469"/>
                  </a:lnTo>
                  <a:lnTo>
                    <a:pt x="34583" y="627307"/>
                  </a:lnTo>
                  <a:lnTo>
                    <a:pt x="48057" y="639850"/>
                  </a:lnTo>
                  <a:lnTo>
                    <a:pt x="65146" y="662387"/>
                  </a:lnTo>
                  <a:lnTo>
                    <a:pt x="87388" y="685541"/>
                  </a:lnTo>
                  <a:lnTo>
                    <a:pt x="104918" y="702200"/>
                  </a:lnTo>
                  <a:lnTo>
                    <a:pt x="136253" y="721296"/>
                  </a:lnTo>
                  <a:lnTo>
                    <a:pt x="148737" y="735388"/>
                  </a:lnTo>
                  <a:lnTo>
                    <a:pt x="170231" y="749541"/>
                  </a:lnTo>
                  <a:lnTo>
                    <a:pt x="199501" y="764904"/>
                  </a:lnTo>
                  <a:lnTo>
                    <a:pt x="217308" y="772893"/>
                  </a:lnTo>
                  <a:lnTo>
                    <a:pt x="241102" y="778740"/>
                  </a:lnTo>
                  <a:lnTo>
                    <a:pt x="252014" y="783661"/>
                  </a:lnTo>
                  <a:lnTo>
                    <a:pt x="265719" y="792010"/>
                  </a:lnTo>
                  <a:lnTo>
                    <a:pt x="286758" y="799775"/>
                  </a:lnTo>
                  <a:lnTo>
                    <a:pt x="312147" y="805548"/>
                  </a:lnTo>
                  <a:lnTo>
                    <a:pt x="324269" y="809466"/>
                  </a:lnTo>
                  <a:lnTo>
                    <a:pt x="348221" y="814628"/>
                  </a:lnTo>
                  <a:lnTo>
                    <a:pt x="354185" y="816929"/>
                  </a:lnTo>
                  <a:lnTo>
                    <a:pt x="384152" y="821614"/>
                  </a:lnTo>
                  <a:lnTo>
                    <a:pt x="406957" y="827399"/>
                  </a:lnTo>
                  <a:lnTo>
                    <a:pt x="430568" y="829100"/>
                  </a:lnTo>
                  <a:lnTo>
                    <a:pt x="457531" y="830057"/>
                  </a:lnTo>
                  <a:lnTo>
                    <a:pt x="485411" y="830381"/>
                  </a:lnTo>
                  <a:lnTo>
                    <a:pt x="546074" y="830458"/>
                  </a:lnTo>
                  <a:lnTo>
                    <a:pt x="560529" y="827814"/>
                  </a:lnTo>
                  <a:lnTo>
                    <a:pt x="590717" y="818032"/>
                  </a:lnTo>
                  <a:lnTo>
                    <a:pt x="616548" y="814211"/>
                  </a:lnTo>
                  <a:lnTo>
                    <a:pt x="638313" y="808338"/>
                  </a:lnTo>
                  <a:lnTo>
                    <a:pt x="664437" y="798457"/>
                  </a:lnTo>
                  <a:lnTo>
                    <a:pt x="694586" y="792830"/>
                  </a:lnTo>
                  <a:lnTo>
                    <a:pt x="719944" y="782458"/>
                  </a:lnTo>
                  <a:lnTo>
                    <a:pt x="751191" y="764719"/>
                  </a:lnTo>
                  <a:lnTo>
                    <a:pt x="790144" y="747475"/>
                  </a:lnTo>
                  <a:lnTo>
                    <a:pt x="835028" y="721601"/>
                  </a:lnTo>
                  <a:lnTo>
                    <a:pt x="859950" y="701544"/>
                  </a:lnTo>
                  <a:lnTo>
                    <a:pt x="883981" y="678474"/>
                  </a:lnTo>
                  <a:lnTo>
                    <a:pt x="925704" y="636974"/>
                  </a:lnTo>
                  <a:lnTo>
                    <a:pt x="948404" y="607218"/>
                  </a:lnTo>
                  <a:lnTo>
                    <a:pt x="962308" y="589359"/>
                  </a:lnTo>
                  <a:lnTo>
                    <a:pt x="975895" y="565547"/>
                  </a:lnTo>
                  <a:lnTo>
                    <a:pt x="985115" y="542947"/>
                  </a:lnTo>
                  <a:lnTo>
                    <a:pt x="994132" y="522139"/>
                  </a:lnTo>
                  <a:lnTo>
                    <a:pt x="997459" y="506898"/>
                  </a:lnTo>
                  <a:lnTo>
                    <a:pt x="999930" y="491194"/>
                  </a:lnTo>
                  <a:lnTo>
                    <a:pt x="1005908" y="470205"/>
                  </a:lnTo>
                  <a:lnTo>
                    <a:pt x="1009111" y="446567"/>
                  </a:lnTo>
                  <a:lnTo>
                    <a:pt x="1014912" y="425563"/>
                  </a:lnTo>
                  <a:lnTo>
                    <a:pt x="1017072" y="401920"/>
                  </a:lnTo>
                  <a:lnTo>
                    <a:pt x="1017712" y="380915"/>
                  </a:lnTo>
                  <a:lnTo>
                    <a:pt x="1017861" y="364756"/>
                  </a:lnTo>
                  <a:lnTo>
                    <a:pt x="1015282" y="342361"/>
                  </a:lnTo>
                  <a:lnTo>
                    <a:pt x="1010828" y="318848"/>
                  </a:lnTo>
                  <a:lnTo>
                    <a:pt x="1002743" y="294454"/>
                  </a:lnTo>
                  <a:lnTo>
                    <a:pt x="994063" y="273667"/>
                  </a:lnTo>
                  <a:lnTo>
                    <a:pt x="985207" y="251081"/>
                  </a:lnTo>
                  <a:lnTo>
                    <a:pt x="970352" y="225377"/>
                  </a:lnTo>
                  <a:lnTo>
                    <a:pt x="957456" y="202240"/>
                  </a:lnTo>
                  <a:lnTo>
                    <a:pt x="939475" y="178561"/>
                  </a:lnTo>
                  <a:lnTo>
                    <a:pt x="935879" y="172618"/>
                  </a:lnTo>
                  <a:lnTo>
                    <a:pt x="926589" y="163371"/>
                  </a:lnTo>
                  <a:lnTo>
                    <a:pt x="921334" y="159515"/>
                  </a:lnTo>
                  <a:lnTo>
                    <a:pt x="912850" y="149940"/>
                  </a:lnTo>
                  <a:lnTo>
                    <a:pt x="909199" y="144608"/>
                  </a:lnTo>
                  <a:lnTo>
                    <a:pt x="899849" y="136039"/>
                  </a:lnTo>
                  <a:lnTo>
                    <a:pt x="894578" y="132364"/>
                  </a:lnTo>
                  <a:lnTo>
                    <a:pt x="886075" y="122990"/>
                  </a:lnTo>
                  <a:lnTo>
                    <a:pt x="882418" y="117712"/>
                  </a:lnTo>
                  <a:lnTo>
                    <a:pt x="873064" y="109202"/>
                  </a:lnTo>
                  <a:lnTo>
                    <a:pt x="846275" y="89476"/>
                  </a:lnTo>
                  <a:lnTo>
                    <a:pt x="836495" y="84415"/>
                  </a:lnTo>
                  <a:lnTo>
                    <a:pt x="814215" y="76160"/>
                  </a:lnTo>
                  <a:lnTo>
                    <a:pt x="782917" y="56483"/>
                  </a:lnTo>
                  <a:lnTo>
                    <a:pt x="775263" y="50570"/>
                  </a:lnTo>
                  <a:lnTo>
                    <a:pt x="770841" y="48595"/>
                  </a:lnTo>
                  <a:lnTo>
                    <a:pt x="756128" y="44825"/>
                  </a:lnTo>
                  <a:lnTo>
                    <a:pt x="729339" y="30512"/>
                  </a:lnTo>
                  <a:lnTo>
                    <a:pt x="718255" y="27892"/>
                  </a:lnTo>
                  <a:lnTo>
                    <a:pt x="711798" y="27279"/>
                  </a:lnTo>
                  <a:lnTo>
                    <a:pt x="680795" y="18240"/>
                  </a:lnTo>
                  <a:lnTo>
                    <a:pt x="669723" y="178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2"/>
            <p:cNvSpPr/>
            <p:nvPr/>
          </p:nvSpPr>
          <p:spPr>
            <a:xfrm>
              <a:off x="3603553" y="1599024"/>
              <a:ext cx="861278" cy="892030"/>
            </a:xfrm>
            <a:custGeom>
              <a:avLst/>
              <a:gdLst/>
              <a:ahLst/>
              <a:cxnLst/>
              <a:rect l="0" t="0" r="0" b="0"/>
              <a:pathLst>
                <a:path w="861278" h="892030">
                  <a:moveTo>
                    <a:pt x="834502" y="160124"/>
                  </a:moveTo>
                  <a:lnTo>
                    <a:pt x="791319" y="116942"/>
                  </a:lnTo>
                  <a:lnTo>
                    <a:pt x="774523" y="104886"/>
                  </a:lnTo>
                  <a:lnTo>
                    <a:pt x="751070" y="91923"/>
                  </a:lnTo>
                  <a:lnTo>
                    <a:pt x="685673" y="58924"/>
                  </a:lnTo>
                  <a:lnTo>
                    <a:pt x="663074" y="49993"/>
                  </a:lnTo>
                  <a:lnTo>
                    <a:pt x="642267" y="41062"/>
                  </a:lnTo>
                  <a:lnTo>
                    <a:pt x="609313" y="27392"/>
                  </a:lnTo>
                  <a:lnTo>
                    <a:pt x="590220" y="21757"/>
                  </a:lnTo>
                  <a:lnTo>
                    <a:pt x="565669" y="15939"/>
                  </a:lnTo>
                  <a:lnTo>
                    <a:pt x="542189" y="10577"/>
                  </a:lnTo>
                  <a:lnTo>
                    <a:pt x="520018" y="6343"/>
                  </a:lnTo>
                  <a:lnTo>
                    <a:pt x="497244" y="1450"/>
                  </a:lnTo>
                  <a:lnTo>
                    <a:pt x="475281" y="0"/>
                  </a:lnTo>
                  <a:lnTo>
                    <a:pt x="458552" y="654"/>
                  </a:lnTo>
                  <a:lnTo>
                    <a:pt x="433391" y="5607"/>
                  </a:lnTo>
                  <a:lnTo>
                    <a:pt x="411934" y="7516"/>
                  </a:lnTo>
                  <a:lnTo>
                    <a:pt x="388159" y="9074"/>
                  </a:lnTo>
                  <a:lnTo>
                    <a:pt x="367113" y="14386"/>
                  </a:lnTo>
                  <a:lnTo>
                    <a:pt x="343459" y="17393"/>
                  </a:lnTo>
                  <a:lnTo>
                    <a:pt x="329849" y="21613"/>
                  </a:lnTo>
                  <a:lnTo>
                    <a:pt x="306290" y="34307"/>
                  </a:lnTo>
                  <a:lnTo>
                    <a:pt x="285199" y="45896"/>
                  </a:lnTo>
                  <a:lnTo>
                    <a:pt x="259302" y="58700"/>
                  </a:lnTo>
                  <a:lnTo>
                    <a:pt x="236109" y="68778"/>
                  </a:lnTo>
                  <a:lnTo>
                    <a:pt x="209991" y="86812"/>
                  </a:lnTo>
                  <a:lnTo>
                    <a:pt x="189087" y="99707"/>
                  </a:lnTo>
                  <a:lnTo>
                    <a:pt x="166687" y="116095"/>
                  </a:lnTo>
                  <a:lnTo>
                    <a:pt x="141341" y="139411"/>
                  </a:lnTo>
                  <a:lnTo>
                    <a:pt x="123362" y="162133"/>
                  </a:lnTo>
                  <a:lnTo>
                    <a:pt x="101731" y="179850"/>
                  </a:lnTo>
                  <a:lnTo>
                    <a:pt x="91115" y="190720"/>
                  </a:lnTo>
                  <a:lnTo>
                    <a:pt x="73570" y="213867"/>
                  </a:lnTo>
                  <a:lnTo>
                    <a:pt x="59700" y="231610"/>
                  </a:lnTo>
                  <a:lnTo>
                    <a:pt x="46124" y="255384"/>
                  </a:lnTo>
                  <a:lnTo>
                    <a:pt x="33888" y="280181"/>
                  </a:lnTo>
                  <a:lnTo>
                    <a:pt x="25893" y="303184"/>
                  </a:lnTo>
                  <a:lnTo>
                    <a:pt x="22091" y="324000"/>
                  </a:lnTo>
                  <a:lnTo>
                    <a:pt x="9627" y="370661"/>
                  </a:lnTo>
                  <a:lnTo>
                    <a:pt x="3878" y="390618"/>
                  </a:lnTo>
                  <a:lnTo>
                    <a:pt x="956" y="400107"/>
                  </a:lnTo>
                  <a:lnTo>
                    <a:pt x="0" y="408418"/>
                  </a:lnTo>
                  <a:lnTo>
                    <a:pt x="2403" y="430587"/>
                  </a:lnTo>
                  <a:lnTo>
                    <a:pt x="3556" y="454574"/>
                  </a:lnTo>
                  <a:lnTo>
                    <a:pt x="3897" y="475682"/>
                  </a:lnTo>
                  <a:lnTo>
                    <a:pt x="4990" y="500347"/>
                  </a:lnTo>
                  <a:lnTo>
                    <a:pt x="10165" y="525515"/>
                  </a:lnTo>
                  <a:lnTo>
                    <a:pt x="13132" y="546972"/>
                  </a:lnTo>
                  <a:lnTo>
                    <a:pt x="19854" y="571741"/>
                  </a:lnTo>
                  <a:lnTo>
                    <a:pt x="28129" y="596939"/>
                  </a:lnTo>
                  <a:lnTo>
                    <a:pt x="36865" y="618406"/>
                  </a:lnTo>
                  <a:lnTo>
                    <a:pt x="45737" y="642185"/>
                  </a:lnTo>
                  <a:lnTo>
                    <a:pt x="51677" y="655824"/>
                  </a:lnTo>
                  <a:lnTo>
                    <a:pt x="69712" y="680749"/>
                  </a:lnTo>
                  <a:lnTo>
                    <a:pt x="86503" y="704782"/>
                  </a:lnTo>
                  <a:lnTo>
                    <a:pt x="100242" y="722679"/>
                  </a:lnTo>
                  <a:lnTo>
                    <a:pt x="113243" y="740549"/>
                  </a:lnTo>
                  <a:lnTo>
                    <a:pt x="135414" y="764366"/>
                  </a:lnTo>
                  <a:lnTo>
                    <a:pt x="157729" y="782226"/>
                  </a:lnTo>
                  <a:lnTo>
                    <a:pt x="185800" y="806038"/>
                  </a:lnTo>
                  <a:lnTo>
                    <a:pt x="210361" y="823898"/>
                  </a:lnTo>
                  <a:lnTo>
                    <a:pt x="254196" y="853664"/>
                  </a:lnTo>
                  <a:lnTo>
                    <a:pt x="280898" y="866782"/>
                  </a:lnTo>
                  <a:lnTo>
                    <a:pt x="298737" y="871070"/>
                  </a:lnTo>
                  <a:lnTo>
                    <a:pt x="325515" y="876129"/>
                  </a:lnTo>
                  <a:lnTo>
                    <a:pt x="352300" y="883912"/>
                  </a:lnTo>
                  <a:lnTo>
                    <a:pt x="370159" y="888605"/>
                  </a:lnTo>
                  <a:lnTo>
                    <a:pt x="396948" y="891246"/>
                  </a:lnTo>
                  <a:lnTo>
                    <a:pt x="423736" y="892029"/>
                  </a:lnTo>
                  <a:lnTo>
                    <a:pt x="450526" y="891269"/>
                  </a:lnTo>
                  <a:lnTo>
                    <a:pt x="477315" y="886193"/>
                  </a:lnTo>
                  <a:lnTo>
                    <a:pt x="504104" y="883256"/>
                  </a:lnTo>
                  <a:lnTo>
                    <a:pt x="521963" y="879052"/>
                  </a:lnTo>
                  <a:lnTo>
                    <a:pt x="553492" y="871108"/>
                  </a:lnTo>
                  <a:lnTo>
                    <a:pt x="573679" y="862739"/>
                  </a:lnTo>
                  <a:lnTo>
                    <a:pt x="592573" y="852405"/>
                  </a:lnTo>
                  <a:lnTo>
                    <a:pt x="610892" y="841198"/>
                  </a:lnTo>
                  <a:lnTo>
                    <a:pt x="637940" y="823732"/>
                  </a:lnTo>
                  <a:lnTo>
                    <a:pt x="664805" y="805989"/>
                  </a:lnTo>
                  <a:lnTo>
                    <a:pt x="686877" y="788164"/>
                  </a:lnTo>
                  <a:lnTo>
                    <a:pt x="710725" y="765575"/>
                  </a:lnTo>
                  <a:lnTo>
                    <a:pt x="736642" y="740030"/>
                  </a:lnTo>
                  <a:lnTo>
                    <a:pt x="751652" y="719816"/>
                  </a:lnTo>
                  <a:lnTo>
                    <a:pt x="764937" y="697603"/>
                  </a:lnTo>
                  <a:lnTo>
                    <a:pt x="777457" y="674501"/>
                  </a:lnTo>
                  <a:lnTo>
                    <a:pt x="786990" y="653650"/>
                  </a:lnTo>
                  <a:lnTo>
                    <a:pt x="797511" y="629501"/>
                  </a:lnTo>
                  <a:lnTo>
                    <a:pt x="815416" y="592309"/>
                  </a:lnTo>
                  <a:lnTo>
                    <a:pt x="822770" y="575247"/>
                  </a:lnTo>
                  <a:lnTo>
                    <a:pt x="828665" y="559904"/>
                  </a:lnTo>
                  <a:lnTo>
                    <a:pt x="837861" y="532273"/>
                  </a:lnTo>
                  <a:lnTo>
                    <a:pt x="845255" y="506764"/>
                  </a:lnTo>
                  <a:lnTo>
                    <a:pt x="851849" y="479551"/>
                  </a:lnTo>
                  <a:lnTo>
                    <a:pt x="857094" y="451912"/>
                  </a:lnTo>
                  <a:lnTo>
                    <a:pt x="859426" y="426399"/>
                  </a:lnTo>
                  <a:lnTo>
                    <a:pt x="860462" y="401831"/>
                  </a:lnTo>
                  <a:lnTo>
                    <a:pt x="861045" y="365686"/>
                  </a:lnTo>
                  <a:lnTo>
                    <a:pt x="861277" y="282174"/>
                  </a:lnTo>
                  <a:lnTo>
                    <a:pt x="858639" y="258356"/>
                  </a:lnTo>
                  <a:lnTo>
                    <a:pt x="854159" y="235533"/>
                  </a:lnTo>
                  <a:lnTo>
                    <a:pt x="848861" y="215467"/>
                  </a:lnTo>
                  <a:lnTo>
                    <a:pt x="845845" y="193982"/>
                  </a:lnTo>
                  <a:lnTo>
                    <a:pt x="845040" y="182696"/>
                  </a:lnTo>
                  <a:lnTo>
                    <a:pt x="838855" y="162219"/>
                  </a:lnTo>
                  <a:lnTo>
                    <a:pt x="829491" y="144188"/>
                  </a:lnTo>
                  <a:lnTo>
                    <a:pt x="801492" y="105428"/>
                  </a:lnTo>
                  <a:lnTo>
                    <a:pt x="783821" y="84166"/>
                  </a:lnTo>
                  <a:lnTo>
                    <a:pt x="769313" y="74110"/>
                  </a:lnTo>
                  <a:lnTo>
                    <a:pt x="744410" y="60225"/>
                  </a:lnTo>
                  <a:lnTo>
                    <a:pt x="735746" y="54829"/>
                  </a:lnTo>
                  <a:lnTo>
                    <a:pt x="718180" y="48834"/>
                  </a:lnTo>
                  <a:lnTo>
                    <a:pt x="699460" y="45178"/>
                  </a:lnTo>
                  <a:lnTo>
                    <a:pt x="677910" y="40245"/>
                  </a:lnTo>
                  <a:lnTo>
                    <a:pt x="655103" y="37392"/>
                  </a:lnTo>
                  <a:lnTo>
                    <a:pt x="620190" y="351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http://downloads.bbc.co.uk/rmhttp/schools/primaryhistory/images/ancient_greeks/gods_and_heroes/g_perseus_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600825" cy="4429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Red-figure amphora, showing the slaying of Medusa by </a:t>
            </a:r>
            <a:r>
              <a:rPr lang="en-US" dirty="0" err="1"/>
              <a:t>Perseus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82017" y="2393269"/>
            <a:ext cx="2614160" cy="2142822"/>
            <a:chOff x="2082017" y="2393269"/>
            <a:chExt cx="2614160" cy="2142822"/>
          </a:xfrm>
        </p:grpSpPr>
        <p:sp>
          <p:nvSpPr>
            <p:cNvPr id="3" name="SMARTInkAnnotation19"/>
            <p:cNvSpPr/>
            <p:nvPr/>
          </p:nvSpPr>
          <p:spPr>
            <a:xfrm>
              <a:off x="3804452" y="2393269"/>
              <a:ext cx="891725" cy="892810"/>
            </a:xfrm>
            <a:custGeom>
              <a:avLst/>
              <a:gdLst/>
              <a:ahLst/>
              <a:cxnLst/>
              <a:rect l="0" t="0" r="0" b="0"/>
              <a:pathLst>
                <a:path w="891725" h="892810">
                  <a:moveTo>
                    <a:pt x="785408" y="80254"/>
                  </a:moveTo>
                  <a:lnTo>
                    <a:pt x="771186" y="70774"/>
                  </a:lnTo>
                  <a:lnTo>
                    <a:pt x="758912" y="66119"/>
                  </a:lnTo>
                  <a:lnTo>
                    <a:pt x="746843" y="63058"/>
                  </a:lnTo>
                  <a:lnTo>
                    <a:pt x="728892" y="56749"/>
                  </a:lnTo>
                  <a:lnTo>
                    <a:pt x="705048" y="54114"/>
                  </a:lnTo>
                  <a:lnTo>
                    <a:pt x="681230" y="53593"/>
                  </a:lnTo>
                  <a:lnTo>
                    <a:pt x="645509" y="53477"/>
                  </a:lnTo>
                  <a:lnTo>
                    <a:pt x="622910" y="48728"/>
                  </a:lnTo>
                  <a:lnTo>
                    <a:pt x="595735" y="45364"/>
                  </a:lnTo>
                  <a:lnTo>
                    <a:pt x="571258" y="44699"/>
                  </a:lnTo>
                  <a:lnTo>
                    <a:pt x="498264" y="44538"/>
                  </a:lnTo>
                  <a:lnTo>
                    <a:pt x="472456" y="49277"/>
                  </a:lnTo>
                  <a:lnTo>
                    <a:pt x="443205" y="53630"/>
                  </a:lnTo>
                  <a:lnTo>
                    <a:pt x="418439" y="60349"/>
                  </a:lnTo>
                  <a:lnTo>
                    <a:pt x="392249" y="67632"/>
                  </a:lnTo>
                  <a:lnTo>
                    <a:pt x="365637" y="71223"/>
                  </a:lnTo>
                  <a:lnTo>
                    <a:pt x="347820" y="75579"/>
                  </a:lnTo>
                  <a:lnTo>
                    <a:pt x="332625" y="83468"/>
                  </a:lnTo>
                  <a:lnTo>
                    <a:pt x="318265" y="92597"/>
                  </a:lnTo>
                  <a:lnTo>
                    <a:pt x="293445" y="103314"/>
                  </a:lnTo>
                  <a:lnTo>
                    <a:pt x="267240" y="113766"/>
                  </a:lnTo>
                  <a:lnTo>
                    <a:pt x="241616" y="128989"/>
                  </a:lnTo>
                  <a:lnTo>
                    <a:pt x="220023" y="145076"/>
                  </a:lnTo>
                  <a:lnTo>
                    <a:pt x="196207" y="157559"/>
                  </a:lnTo>
                  <a:lnTo>
                    <a:pt x="169878" y="179052"/>
                  </a:lnTo>
                  <a:lnTo>
                    <a:pt x="145569" y="202406"/>
                  </a:lnTo>
                  <a:lnTo>
                    <a:pt x="121658" y="227120"/>
                  </a:lnTo>
                  <a:lnTo>
                    <a:pt x="103782" y="250109"/>
                  </a:lnTo>
                  <a:lnTo>
                    <a:pt x="86910" y="270921"/>
                  </a:lnTo>
                  <a:lnTo>
                    <a:pt x="74193" y="295498"/>
                  </a:lnTo>
                  <a:lnTo>
                    <a:pt x="59291" y="320640"/>
                  </a:lnTo>
                  <a:lnTo>
                    <a:pt x="47158" y="342090"/>
                  </a:lnTo>
                  <a:lnTo>
                    <a:pt x="32429" y="366856"/>
                  </a:lnTo>
                  <a:lnTo>
                    <a:pt x="24771" y="384242"/>
                  </a:lnTo>
                  <a:lnTo>
                    <a:pt x="20706" y="401892"/>
                  </a:lnTo>
                  <a:lnTo>
                    <a:pt x="17907" y="418665"/>
                  </a:lnTo>
                  <a:lnTo>
                    <a:pt x="11746" y="440257"/>
                  </a:lnTo>
                  <a:lnTo>
                    <a:pt x="8487" y="465065"/>
                  </a:lnTo>
                  <a:lnTo>
                    <a:pt x="2670" y="490275"/>
                  </a:lnTo>
                  <a:lnTo>
                    <a:pt x="506" y="511746"/>
                  </a:lnTo>
                  <a:lnTo>
                    <a:pt x="0" y="528013"/>
                  </a:lnTo>
                  <a:lnTo>
                    <a:pt x="2421" y="542519"/>
                  </a:lnTo>
                  <a:lnTo>
                    <a:pt x="5812" y="556572"/>
                  </a:lnTo>
                  <a:lnTo>
                    <a:pt x="8713" y="580227"/>
                  </a:lnTo>
                  <a:lnTo>
                    <a:pt x="14423" y="601236"/>
                  </a:lnTo>
                  <a:lnTo>
                    <a:pt x="17548" y="625872"/>
                  </a:lnTo>
                  <a:lnTo>
                    <a:pt x="21796" y="643228"/>
                  </a:lnTo>
                  <a:lnTo>
                    <a:pt x="29636" y="658217"/>
                  </a:lnTo>
                  <a:lnTo>
                    <a:pt x="38744" y="672486"/>
                  </a:lnTo>
                  <a:lnTo>
                    <a:pt x="49449" y="696262"/>
                  </a:lnTo>
                  <a:lnTo>
                    <a:pt x="59897" y="717307"/>
                  </a:lnTo>
                  <a:lnTo>
                    <a:pt x="75119" y="740961"/>
                  </a:lnTo>
                  <a:lnTo>
                    <a:pt x="92197" y="761971"/>
                  </a:lnTo>
                  <a:lnTo>
                    <a:pt x="109825" y="785614"/>
                  </a:lnTo>
                  <a:lnTo>
                    <a:pt x="133560" y="811884"/>
                  </a:lnTo>
                  <a:lnTo>
                    <a:pt x="145455" y="823134"/>
                  </a:lnTo>
                  <a:lnTo>
                    <a:pt x="157357" y="831441"/>
                  </a:lnTo>
                  <a:lnTo>
                    <a:pt x="179953" y="841697"/>
                  </a:lnTo>
                  <a:lnTo>
                    <a:pt x="194187" y="850605"/>
                  </a:lnTo>
                  <a:lnTo>
                    <a:pt x="200761" y="855759"/>
                  </a:lnTo>
                  <a:lnTo>
                    <a:pt x="218648" y="864132"/>
                  </a:lnTo>
                  <a:lnTo>
                    <a:pt x="285100" y="886790"/>
                  </a:lnTo>
                  <a:lnTo>
                    <a:pt x="312061" y="891058"/>
                  </a:lnTo>
                  <a:lnTo>
                    <a:pt x="338901" y="892323"/>
                  </a:lnTo>
                  <a:lnTo>
                    <a:pt x="381767" y="892751"/>
                  </a:lnTo>
                  <a:lnTo>
                    <a:pt x="404928" y="892809"/>
                  </a:lnTo>
                  <a:lnTo>
                    <a:pt x="425806" y="890189"/>
                  </a:lnTo>
                  <a:lnTo>
                    <a:pt x="445998" y="885718"/>
                  </a:lnTo>
                  <a:lnTo>
                    <a:pt x="468203" y="880423"/>
                  </a:lnTo>
                  <a:lnTo>
                    <a:pt x="491300" y="872117"/>
                  </a:lnTo>
                  <a:lnTo>
                    <a:pt x="514794" y="862803"/>
                  </a:lnTo>
                  <a:lnTo>
                    <a:pt x="538466" y="855356"/>
                  </a:lnTo>
                  <a:lnTo>
                    <a:pt x="562216" y="843447"/>
                  </a:lnTo>
                  <a:lnTo>
                    <a:pt x="585008" y="828232"/>
                  </a:lnTo>
                  <a:lnTo>
                    <a:pt x="605059" y="811548"/>
                  </a:lnTo>
                  <a:lnTo>
                    <a:pt x="626540" y="796857"/>
                  </a:lnTo>
                  <a:lnTo>
                    <a:pt x="648323" y="781729"/>
                  </a:lnTo>
                  <a:lnTo>
                    <a:pt x="678313" y="751891"/>
                  </a:lnTo>
                  <a:lnTo>
                    <a:pt x="710901" y="723758"/>
                  </a:lnTo>
                  <a:lnTo>
                    <a:pt x="730465" y="705584"/>
                  </a:lnTo>
                  <a:lnTo>
                    <a:pt x="749082" y="684939"/>
                  </a:lnTo>
                  <a:lnTo>
                    <a:pt x="767279" y="663527"/>
                  </a:lnTo>
                  <a:lnTo>
                    <a:pt x="785288" y="644088"/>
                  </a:lnTo>
                  <a:lnTo>
                    <a:pt x="803214" y="622881"/>
                  </a:lnTo>
                  <a:lnTo>
                    <a:pt x="820110" y="600226"/>
                  </a:lnTo>
                  <a:lnTo>
                    <a:pt x="834235" y="576928"/>
                  </a:lnTo>
                  <a:lnTo>
                    <a:pt x="844481" y="553345"/>
                  </a:lnTo>
                  <a:lnTo>
                    <a:pt x="853334" y="529634"/>
                  </a:lnTo>
                  <a:lnTo>
                    <a:pt x="868483" y="494965"/>
                  </a:lnTo>
                  <a:lnTo>
                    <a:pt x="876239" y="474914"/>
                  </a:lnTo>
                  <a:lnTo>
                    <a:pt x="882993" y="453435"/>
                  </a:lnTo>
                  <a:lnTo>
                    <a:pt x="888310" y="430659"/>
                  </a:lnTo>
                  <a:lnTo>
                    <a:pt x="890673" y="407308"/>
                  </a:lnTo>
                  <a:lnTo>
                    <a:pt x="891724" y="386346"/>
                  </a:lnTo>
                  <a:lnTo>
                    <a:pt x="891199" y="366115"/>
                  </a:lnTo>
                  <a:lnTo>
                    <a:pt x="887657" y="343895"/>
                  </a:lnTo>
                  <a:lnTo>
                    <a:pt x="882777" y="320790"/>
                  </a:lnTo>
                  <a:lnTo>
                    <a:pt x="877300" y="298284"/>
                  </a:lnTo>
                  <a:lnTo>
                    <a:pt x="871558" y="278360"/>
                  </a:lnTo>
                  <a:lnTo>
                    <a:pt x="866654" y="263918"/>
                  </a:lnTo>
                  <a:lnTo>
                    <a:pt x="853267" y="226706"/>
                  </a:lnTo>
                  <a:lnTo>
                    <a:pt x="846523" y="210631"/>
                  </a:lnTo>
                  <a:lnTo>
                    <a:pt x="818793" y="152861"/>
                  </a:lnTo>
                  <a:lnTo>
                    <a:pt x="810641" y="134612"/>
                  </a:lnTo>
                  <a:lnTo>
                    <a:pt x="793646" y="109044"/>
                  </a:lnTo>
                  <a:lnTo>
                    <a:pt x="776171" y="90073"/>
                  </a:lnTo>
                  <a:lnTo>
                    <a:pt x="749598" y="63651"/>
                  </a:lnTo>
                  <a:lnTo>
                    <a:pt x="722873" y="42813"/>
                  </a:lnTo>
                  <a:lnTo>
                    <a:pt x="696103" y="25064"/>
                  </a:lnTo>
                  <a:lnTo>
                    <a:pt x="669319" y="13080"/>
                  </a:lnTo>
                  <a:lnTo>
                    <a:pt x="651461" y="6412"/>
                  </a:lnTo>
                  <a:lnTo>
                    <a:pt x="630957" y="2787"/>
                  </a:lnTo>
                  <a:lnTo>
                    <a:pt x="609606" y="1176"/>
                  </a:lnTo>
                  <a:lnTo>
                    <a:pt x="590196" y="460"/>
                  </a:lnTo>
                  <a:lnTo>
                    <a:pt x="547344" y="0"/>
                  </a:lnTo>
                  <a:lnTo>
                    <a:pt x="520401" y="913"/>
                  </a:lnTo>
                  <a:lnTo>
                    <a:pt x="499658" y="881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0"/>
            <p:cNvSpPr/>
            <p:nvPr/>
          </p:nvSpPr>
          <p:spPr>
            <a:xfrm>
              <a:off x="2082017" y="3876163"/>
              <a:ext cx="693595" cy="659928"/>
            </a:xfrm>
            <a:custGeom>
              <a:avLst/>
              <a:gdLst/>
              <a:ahLst/>
              <a:cxnLst/>
              <a:rect l="0" t="0" r="0" b="0"/>
              <a:pathLst>
                <a:path w="693595" h="659928">
                  <a:moveTo>
                    <a:pt x="605819" y="52900"/>
                  </a:moveTo>
                  <a:lnTo>
                    <a:pt x="572636" y="43418"/>
                  </a:lnTo>
                  <a:lnTo>
                    <a:pt x="559885" y="40625"/>
                  </a:lnTo>
                  <a:lnTo>
                    <a:pt x="548407" y="38764"/>
                  </a:lnTo>
                  <a:lnTo>
                    <a:pt x="527717" y="35702"/>
                  </a:lnTo>
                  <a:lnTo>
                    <a:pt x="508599" y="31035"/>
                  </a:lnTo>
                  <a:lnTo>
                    <a:pt x="490181" y="28299"/>
                  </a:lnTo>
                  <a:lnTo>
                    <a:pt x="473065" y="26091"/>
                  </a:lnTo>
                  <a:lnTo>
                    <a:pt x="458844" y="21802"/>
                  </a:lnTo>
                  <a:lnTo>
                    <a:pt x="440616" y="19235"/>
                  </a:lnTo>
                  <a:lnTo>
                    <a:pt x="420279" y="17101"/>
                  </a:lnTo>
                  <a:lnTo>
                    <a:pt x="401318" y="12846"/>
                  </a:lnTo>
                  <a:lnTo>
                    <a:pt x="382969" y="10293"/>
                  </a:lnTo>
                  <a:lnTo>
                    <a:pt x="364892" y="9159"/>
                  </a:lnTo>
                  <a:lnTo>
                    <a:pt x="346936" y="8654"/>
                  </a:lnTo>
                  <a:lnTo>
                    <a:pt x="331679" y="5784"/>
                  </a:lnTo>
                  <a:lnTo>
                    <a:pt x="317292" y="2194"/>
                  </a:lnTo>
                  <a:lnTo>
                    <a:pt x="300975" y="598"/>
                  </a:lnTo>
                  <a:lnTo>
                    <a:pt x="283802" y="2534"/>
                  </a:lnTo>
                  <a:lnTo>
                    <a:pt x="267239" y="5711"/>
                  </a:lnTo>
                  <a:lnTo>
                    <a:pt x="245767" y="8490"/>
                  </a:lnTo>
                  <a:lnTo>
                    <a:pt x="229499" y="12657"/>
                  </a:lnTo>
                  <a:lnTo>
                    <a:pt x="212347" y="17816"/>
                  </a:lnTo>
                  <a:lnTo>
                    <a:pt x="195794" y="23416"/>
                  </a:lnTo>
                  <a:lnTo>
                    <a:pt x="174327" y="32147"/>
                  </a:lnTo>
                  <a:lnTo>
                    <a:pt x="158060" y="38054"/>
                  </a:lnTo>
                  <a:lnTo>
                    <a:pt x="143555" y="46632"/>
                  </a:lnTo>
                  <a:lnTo>
                    <a:pt x="129501" y="57059"/>
                  </a:lnTo>
                  <a:lnTo>
                    <a:pt x="113333" y="68308"/>
                  </a:lnTo>
                  <a:lnTo>
                    <a:pt x="92237" y="85797"/>
                  </a:lnTo>
                  <a:lnTo>
                    <a:pt x="78159" y="103547"/>
                  </a:lnTo>
                  <a:lnTo>
                    <a:pt x="45893" y="151652"/>
                  </a:lnTo>
                  <a:lnTo>
                    <a:pt x="36817" y="169220"/>
                  </a:lnTo>
                  <a:lnTo>
                    <a:pt x="29476" y="186949"/>
                  </a:lnTo>
                  <a:lnTo>
                    <a:pt x="22906" y="204750"/>
                  </a:lnTo>
                  <a:lnTo>
                    <a:pt x="16679" y="225230"/>
                  </a:lnTo>
                  <a:lnTo>
                    <a:pt x="13629" y="236248"/>
                  </a:lnTo>
                  <a:lnTo>
                    <a:pt x="10241" y="256426"/>
                  </a:lnTo>
                  <a:lnTo>
                    <a:pt x="7742" y="276309"/>
                  </a:lnTo>
                  <a:lnTo>
                    <a:pt x="5687" y="287167"/>
                  </a:lnTo>
                  <a:lnTo>
                    <a:pt x="3325" y="298375"/>
                  </a:lnTo>
                  <a:lnTo>
                    <a:pt x="1750" y="309815"/>
                  </a:lnTo>
                  <a:lnTo>
                    <a:pt x="700" y="321411"/>
                  </a:lnTo>
                  <a:lnTo>
                    <a:pt x="0" y="333110"/>
                  </a:lnTo>
                  <a:lnTo>
                    <a:pt x="526" y="343886"/>
                  </a:lnTo>
                  <a:lnTo>
                    <a:pt x="3755" y="363797"/>
                  </a:lnTo>
                  <a:lnTo>
                    <a:pt x="11152" y="405962"/>
                  </a:lnTo>
                  <a:lnTo>
                    <a:pt x="13913" y="419244"/>
                  </a:lnTo>
                  <a:lnTo>
                    <a:pt x="16746" y="431074"/>
                  </a:lnTo>
                  <a:lnTo>
                    <a:pt x="19628" y="441938"/>
                  </a:lnTo>
                  <a:lnTo>
                    <a:pt x="25474" y="461946"/>
                  </a:lnTo>
                  <a:lnTo>
                    <a:pt x="32372" y="480761"/>
                  </a:lnTo>
                  <a:lnTo>
                    <a:pt x="42053" y="499044"/>
                  </a:lnTo>
                  <a:lnTo>
                    <a:pt x="52970" y="517092"/>
                  </a:lnTo>
                  <a:lnTo>
                    <a:pt x="63444" y="534043"/>
                  </a:lnTo>
                  <a:lnTo>
                    <a:pt x="71407" y="548192"/>
                  </a:lnTo>
                  <a:lnTo>
                    <a:pt x="83545" y="563740"/>
                  </a:lnTo>
                  <a:lnTo>
                    <a:pt x="97869" y="579581"/>
                  </a:lnTo>
                  <a:lnTo>
                    <a:pt x="117090" y="599654"/>
                  </a:lnTo>
                  <a:lnTo>
                    <a:pt x="129314" y="612079"/>
                  </a:lnTo>
                  <a:lnTo>
                    <a:pt x="144008" y="621570"/>
                  </a:lnTo>
                  <a:lnTo>
                    <a:pt x="182435" y="640487"/>
                  </a:lnTo>
                  <a:lnTo>
                    <a:pt x="202343" y="649078"/>
                  </a:lnTo>
                  <a:lnTo>
                    <a:pt x="221114" y="655212"/>
                  </a:lnTo>
                  <a:lnTo>
                    <a:pt x="239378" y="657938"/>
                  </a:lnTo>
                  <a:lnTo>
                    <a:pt x="260063" y="659149"/>
                  </a:lnTo>
                  <a:lnTo>
                    <a:pt x="282486" y="659688"/>
                  </a:lnTo>
                  <a:lnTo>
                    <a:pt x="305680" y="659927"/>
                  </a:lnTo>
                  <a:lnTo>
                    <a:pt x="317422" y="658999"/>
                  </a:lnTo>
                  <a:lnTo>
                    <a:pt x="329219" y="657387"/>
                  </a:lnTo>
                  <a:lnTo>
                    <a:pt x="341052" y="655321"/>
                  </a:lnTo>
                  <a:lnTo>
                    <a:pt x="353901" y="651959"/>
                  </a:lnTo>
                  <a:lnTo>
                    <a:pt x="367428" y="647733"/>
                  </a:lnTo>
                  <a:lnTo>
                    <a:pt x="381407" y="642932"/>
                  </a:lnTo>
                  <a:lnTo>
                    <a:pt x="394696" y="637746"/>
                  </a:lnTo>
                  <a:lnTo>
                    <a:pt x="407523" y="632306"/>
                  </a:lnTo>
                  <a:lnTo>
                    <a:pt x="420044" y="626694"/>
                  </a:lnTo>
                  <a:lnTo>
                    <a:pt x="431368" y="620968"/>
                  </a:lnTo>
                  <a:lnTo>
                    <a:pt x="473574" y="597521"/>
                  </a:lnTo>
                  <a:lnTo>
                    <a:pt x="484913" y="591597"/>
                  </a:lnTo>
                  <a:lnTo>
                    <a:pt x="496442" y="584672"/>
                  </a:lnTo>
                  <a:lnTo>
                    <a:pt x="508096" y="577079"/>
                  </a:lnTo>
                  <a:lnTo>
                    <a:pt x="519835" y="569040"/>
                  </a:lnTo>
                  <a:lnTo>
                    <a:pt x="540815" y="552170"/>
                  </a:lnTo>
                  <a:lnTo>
                    <a:pt x="560061" y="534751"/>
                  </a:lnTo>
                  <a:lnTo>
                    <a:pt x="578537" y="517087"/>
                  </a:lnTo>
                  <a:lnTo>
                    <a:pt x="594024" y="496669"/>
                  </a:lnTo>
                  <a:lnTo>
                    <a:pt x="600933" y="485667"/>
                  </a:lnTo>
                  <a:lnTo>
                    <a:pt x="616546" y="465506"/>
                  </a:lnTo>
                  <a:lnTo>
                    <a:pt x="632415" y="445632"/>
                  </a:lnTo>
                  <a:lnTo>
                    <a:pt x="639424" y="434776"/>
                  </a:lnTo>
                  <a:lnTo>
                    <a:pt x="646082" y="423570"/>
                  </a:lnTo>
                  <a:lnTo>
                    <a:pt x="651513" y="412130"/>
                  </a:lnTo>
                  <a:lnTo>
                    <a:pt x="656125" y="400535"/>
                  </a:lnTo>
                  <a:lnTo>
                    <a:pt x="660193" y="388836"/>
                  </a:lnTo>
                  <a:lnTo>
                    <a:pt x="664888" y="377068"/>
                  </a:lnTo>
                  <a:lnTo>
                    <a:pt x="670004" y="365254"/>
                  </a:lnTo>
                  <a:lnTo>
                    <a:pt x="675398" y="353409"/>
                  </a:lnTo>
                  <a:lnTo>
                    <a:pt x="678994" y="341544"/>
                  </a:lnTo>
                  <a:lnTo>
                    <a:pt x="681391" y="329665"/>
                  </a:lnTo>
                  <a:lnTo>
                    <a:pt x="682990" y="317777"/>
                  </a:lnTo>
                  <a:lnTo>
                    <a:pt x="685047" y="305883"/>
                  </a:lnTo>
                  <a:lnTo>
                    <a:pt x="687411" y="293985"/>
                  </a:lnTo>
                  <a:lnTo>
                    <a:pt x="689979" y="282084"/>
                  </a:lnTo>
                  <a:lnTo>
                    <a:pt x="691692" y="270181"/>
                  </a:lnTo>
                  <a:lnTo>
                    <a:pt x="692833" y="258277"/>
                  </a:lnTo>
                  <a:lnTo>
                    <a:pt x="693594" y="246373"/>
                  </a:lnTo>
                  <a:lnTo>
                    <a:pt x="693110" y="235460"/>
                  </a:lnTo>
                  <a:lnTo>
                    <a:pt x="689925" y="215397"/>
                  </a:lnTo>
                  <a:lnTo>
                    <a:pt x="685202" y="193912"/>
                  </a:lnTo>
                  <a:lnTo>
                    <a:pt x="682554" y="182626"/>
                  </a:lnTo>
                  <a:lnTo>
                    <a:pt x="674319" y="162150"/>
                  </a:lnTo>
                  <a:lnTo>
                    <a:pt x="665037" y="143127"/>
                  </a:lnTo>
                  <a:lnTo>
                    <a:pt x="657604" y="124750"/>
                  </a:lnTo>
                  <a:lnTo>
                    <a:pt x="648348" y="106661"/>
                  </a:lnTo>
                  <a:lnTo>
                    <a:pt x="643101" y="97670"/>
                  </a:lnTo>
                  <a:lnTo>
                    <a:pt x="629334" y="82389"/>
                  </a:lnTo>
                  <a:lnTo>
                    <a:pt x="614286" y="68982"/>
                  </a:lnTo>
                  <a:lnTo>
                    <a:pt x="592673" y="50278"/>
                  </a:lnTo>
                  <a:lnTo>
                    <a:pt x="572857" y="38175"/>
                  </a:lnTo>
                  <a:lnTo>
                    <a:pt x="553466" y="26181"/>
                  </a:lnTo>
                  <a:lnTo>
                    <a:pt x="534926" y="15227"/>
                  </a:lnTo>
                  <a:lnTo>
                    <a:pt x="516764" y="7052"/>
                  </a:lnTo>
                  <a:lnTo>
                    <a:pt x="496125" y="2758"/>
                  </a:lnTo>
                  <a:lnTo>
                    <a:pt x="474715" y="848"/>
                  </a:lnTo>
                  <a:lnTo>
                    <a:pt x="455277" y="0"/>
                  </a:lnTo>
                  <a:lnTo>
                    <a:pt x="436716" y="2268"/>
                  </a:lnTo>
                  <a:lnTo>
                    <a:pt x="417553" y="6584"/>
                  </a:lnTo>
                  <a:lnTo>
                    <a:pt x="395807" y="11810"/>
                  </a:lnTo>
                  <a:lnTo>
                    <a:pt x="378204" y="17439"/>
                  </a:lnTo>
                  <a:lnTo>
                    <a:pt x="364758" y="23249"/>
                  </a:lnTo>
                  <a:lnTo>
                    <a:pt x="346858" y="350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utexas.edu/courses/larrymyth/images/perseus/IA-Medusa-Seli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4262933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35052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c. 560 - 550 BCE. </a:t>
            </a:r>
            <a:r>
              <a:rPr lang="en-US" i="1" dirty="0" err="1" smtClean="0"/>
              <a:t>Metope</a:t>
            </a:r>
            <a:r>
              <a:rPr lang="en-US" i="1" dirty="0" smtClean="0"/>
              <a:t>, Temple C at </a:t>
            </a:r>
            <a:r>
              <a:rPr lang="en-US" i="1" dirty="0" err="1" smtClean="0"/>
              <a:t>Selinus</a:t>
            </a:r>
            <a:r>
              <a:rPr lang="en-US" i="1" dirty="0" smtClean="0"/>
              <a:t> (</a:t>
            </a:r>
            <a:r>
              <a:rPr lang="en-US" i="1" dirty="0" err="1" smtClean="0"/>
              <a:t>Selinunte</a:t>
            </a:r>
            <a:r>
              <a:rPr lang="en-US" i="1" dirty="0" smtClean="0"/>
              <a:t>). </a:t>
            </a:r>
            <a:r>
              <a:rPr lang="en-US" i="1" dirty="0" err="1" smtClean="0"/>
              <a:t>Museo</a:t>
            </a:r>
            <a:r>
              <a:rPr lang="en-US" i="1" dirty="0" smtClean="0"/>
              <a:t> </a:t>
            </a:r>
            <a:r>
              <a:rPr lang="en-US" i="1" dirty="0" err="1" smtClean="0"/>
              <a:t>Archeologico</a:t>
            </a:r>
            <a:r>
              <a:rPr lang="en-US" i="1" dirty="0" smtClean="0"/>
              <a:t>, Palermo.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6488668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Birth of Pegasus and </a:t>
            </a:r>
            <a:r>
              <a:rPr lang="en-US" i="1" dirty="0" err="1" smtClean="0"/>
              <a:t>Crysaor</a:t>
            </a:r>
            <a:r>
              <a:rPr lang="en-US" i="1" dirty="0" smtClean="0"/>
              <a:t> c. 580 BC. Temple Pediment, Corfu </a:t>
            </a:r>
            <a:r>
              <a:rPr lang="en-US" i="1" dirty="0" err="1" smtClean="0"/>
              <a:t>Selinus</a:t>
            </a:r>
            <a:endParaRPr lang="en-US" dirty="0"/>
          </a:p>
        </p:txBody>
      </p:sp>
      <p:pic>
        <p:nvPicPr>
          <p:cNvPr id="33796" name="Picture 4" descr="http://i270.photobucket.com/albums/jj94/violators_world/Medusa/medusa_corfu.jpg"/>
          <p:cNvPicPr>
            <a:picLocks noChangeAspect="1" noChangeArrowheads="1"/>
          </p:cNvPicPr>
          <p:nvPr/>
        </p:nvPicPr>
        <p:blipFill>
          <a:blip r:embed="rId2" cstate="print"/>
          <a:srcRect t="11538" b="19231"/>
          <a:stretch>
            <a:fillRect/>
          </a:stretch>
        </p:blipFill>
        <p:spPr bwMode="auto">
          <a:xfrm>
            <a:off x="3429000" y="0"/>
            <a:ext cx="5715000" cy="1371600"/>
          </a:xfrm>
          <a:prstGeom prst="rect">
            <a:avLst/>
          </a:prstGeom>
          <a:noFill/>
        </p:spPr>
      </p:pic>
      <p:pic>
        <p:nvPicPr>
          <p:cNvPr id="8" name="Picture 2" descr="http://employees.oneonta.edu/farberas/arth/Images/109images/Greek_Archaic_Classical/Sculpture/Corfu_M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756144" cy="5029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http://www.mlahanas.de/Greeks/Arts/ArtemisCorfuTemple.htm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mlahanas.de/Greeks/Mythology/Images/HeraclesPerse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312664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utexas.edu/courses/larrymyth/images/perseus/JA-Pegasus-Birth-B-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6074359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33528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Birth of Pegasus and </a:t>
            </a:r>
            <a:r>
              <a:rPr lang="en-US" dirty="0" err="1" smtClean="0"/>
              <a:t>Chrysaor</a:t>
            </a:r>
            <a:r>
              <a:rPr lang="en-US" dirty="0" smtClean="0"/>
              <a:t> from the blood of Medusa. Sir Edward Burne-Jones, 1876-1885. Southampton City Art Gallery.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jssgallery.org/other_artists/benvenuto_cellini/Photo_Perseus-Celini_Bronze_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429000" cy="4572000"/>
          </a:xfrm>
          <a:prstGeom prst="rect">
            <a:avLst/>
          </a:prstGeom>
          <a:noFill/>
        </p:spPr>
      </p:pic>
      <p:pic>
        <p:nvPicPr>
          <p:cNvPr id="5" name="Picture 2" descr="http://www.gods-heros-myth.com/graphics/pers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0"/>
            <a:ext cx="2933700" cy="48863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1600" y="45804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8006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Beheading Medusa </a:t>
            </a:r>
          </a:p>
          <a:p>
            <a:r>
              <a:rPr lang="en-US" dirty="0" err="1" smtClean="0"/>
              <a:t>Benvenuto</a:t>
            </a:r>
            <a:r>
              <a:rPr lang="en-US" dirty="0" smtClean="0"/>
              <a:t> Cellini  </a:t>
            </a:r>
          </a:p>
          <a:p>
            <a:r>
              <a:rPr lang="en-US" dirty="0" smtClean="0"/>
              <a:t>1645-1554 </a:t>
            </a:r>
          </a:p>
          <a:p>
            <a:r>
              <a:rPr lang="en-US" dirty="0" smtClean="0"/>
              <a:t>Loggia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Lanzi</a:t>
            </a:r>
            <a:r>
              <a:rPr lang="en-US" dirty="0" smtClean="0"/>
              <a:t>, Florence </a:t>
            </a:r>
          </a:p>
          <a:p>
            <a:r>
              <a:rPr lang="en-US" dirty="0" smtClean="0"/>
              <a:t>Bronze </a:t>
            </a:r>
          </a:p>
          <a:p>
            <a:r>
              <a:rPr lang="en-US" dirty="0" smtClean="0"/>
              <a:t>18 feet high</a:t>
            </a:r>
            <a:endParaRPr lang="en-US" dirty="0"/>
          </a:p>
        </p:txBody>
      </p:sp>
      <p:pic>
        <p:nvPicPr>
          <p:cNvPr id="20485" name="Picture 5" descr="http://craigharbison.com/images/large/07_pers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"/>
            <a:ext cx="1777594" cy="2743200"/>
          </a:xfrm>
          <a:prstGeom prst="rect">
            <a:avLst/>
          </a:prstGeom>
          <a:noFill/>
        </p:spPr>
      </p:pic>
      <p:pic>
        <p:nvPicPr>
          <p:cNvPr id="20487" name="Picture 7" descr="http://www.bluffton.edu/~sullivanm/lanzi/medu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1908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utexas.edu/courses/larrymyth/images/perseus/MC-Perseus-Ca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677510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29718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Antonio Canova, 1804-1808. Metropolitan Museum of Art, New York.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50774" y="223242"/>
            <a:ext cx="3339211" cy="464236"/>
            <a:chOff x="3250774" y="223242"/>
            <a:chExt cx="3339211" cy="464236"/>
          </a:xfrm>
        </p:grpSpPr>
        <p:sp>
          <p:nvSpPr>
            <p:cNvPr id="3" name="SMARTInkAnnotation7"/>
            <p:cNvSpPr/>
            <p:nvPr/>
          </p:nvSpPr>
          <p:spPr>
            <a:xfrm>
              <a:off x="3250774" y="357188"/>
              <a:ext cx="2910712" cy="330290"/>
            </a:xfrm>
            <a:custGeom>
              <a:avLst/>
              <a:gdLst/>
              <a:ahLst/>
              <a:cxnLst/>
              <a:rect l="0" t="0" r="0" b="0"/>
              <a:pathLst>
                <a:path w="2910712" h="330290">
                  <a:moveTo>
                    <a:pt x="8562" y="321468"/>
                  </a:moveTo>
                  <a:lnTo>
                    <a:pt x="0" y="321468"/>
                  </a:lnTo>
                  <a:lnTo>
                    <a:pt x="8204" y="321468"/>
                  </a:lnTo>
                  <a:lnTo>
                    <a:pt x="8531" y="329157"/>
                  </a:lnTo>
                  <a:lnTo>
                    <a:pt x="9534" y="329570"/>
                  </a:lnTo>
                  <a:lnTo>
                    <a:pt x="16248" y="330289"/>
                  </a:lnTo>
                  <a:lnTo>
                    <a:pt x="24375" y="324240"/>
                  </a:lnTo>
                  <a:lnTo>
                    <a:pt x="33710" y="321833"/>
                  </a:lnTo>
                  <a:lnTo>
                    <a:pt x="47636" y="321500"/>
                  </a:lnTo>
                  <a:lnTo>
                    <a:pt x="50487" y="320497"/>
                  </a:lnTo>
                  <a:lnTo>
                    <a:pt x="59238" y="315338"/>
                  </a:lnTo>
                  <a:lnTo>
                    <a:pt x="65150" y="313783"/>
                  </a:lnTo>
                  <a:lnTo>
                    <a:pt x="83167" y="311792"/>
                  </a:lnTo>
                  <a:lnTo>
                    <a:pt x="97308" y="305519"/>
                  </a:lnTo>
                  <a:lnTo>
                    <a:pt x="109657" y="303986"/>
                  </a:lnTo>
                  <a:lnTo>
                    <a:pt x="135304" y="303642"/>
                  </a:lnTo>
                  <a:lnTo>
                    <a:pt x="144597" y="300978"/>
                  </a:lnTo>
                  <a:lnTo>
                    <a:pt x="154350" y="297479"/>
                  </a:lnTo>
                  <a:lnTo>
                    <a:pt x="166412" y="295509"/>
                  </a:lnTo>
                  <a:lnTo>
                    <a:pt x="208899" y="293709"/>
                  </a:lnTo>
                  <a:lnTo>
                    <a:pt x="231984" y="287616"/>
                  </a:lnTo>
                  <a:lnTo>
                    <a:pt x="288606" y="284779"/>
                  </a:lnTo>
                  <a:lnTo>
                    <a:pt x="312221" y="278686"/>
                  </a:lnTo>
                  <a:lnTo>
                    <a:pt x="364441" y="274222"/>
                  </a:lnTo>
                  <a:lnTo>
                    <a:pt x="377074" y="270704"/>
                  </a:lnTo>
                  <a:lnTo>
                    <a:pt x="431219" y="267963"/>
                  </a:lnTo>
                  <a:lnTo>
                    <a:pt x="496718" y="267891"/>
                  </a:lnTo>
                  <a:lnTo>
                    <a:pt x="508625" y="265245"/>
                  </a:lnTo>
                  <a:lnTo>
                    <a:pt x="520531" y="261753"/>
                  </a:lnTo>
                  <a:lnTo>
                    <a:pt x="568156" y="259069"/>
                  </a:lnTo>
                  <a:lnTo>
                    <a:pt x="615965" y="257975"/>
                  </a:lnTo>
                  <a:lnTo>
                    <a:pt x="648155" y="251273"/>
                  </a:lnTo>
                  <a:lnTo>
                    <a:pt x="699268" y="249111"/>
                  </a:lnTo>
                  <a:lnTo>
                    <a:pt x="742871" y="241935"/>
                  </a:lnTo>
                  <a:lnTo>
                    <a:pt x="762357" y="240356"/>
                  </a:lnTo>
                  <a:lnTo>
                    <a:pt x="795106" y="234082"/>
                  </a:lnTo>
                  <a:lnTo>
                    <a:pt x="811566" y="232028"/>
                  </a:lnTo>
                  <a:lnTo>
                    <a:pt x="840950" y="225271"/>
                  </a:lnTo>
                  <a:lnTo>
                    <a:pt x="866383" y="221197"/>
                  </a:lnTo>
                  <a:lnTo>
                    <a:pt x="890125" y="216352"/>
                  </a:lnTo>
                  <a:lnTo>
                    <a:pt x="912373" y="212271"/>
                  </a:lnTo>
                  <a:lnTo>
                    <a:pt x="935170" y="207423"/>
                  </a:lnTo>
                  <a:lnTo>
                    <a:pt x="979854" y="202916"/>
                  </a:lnTo>
                  <a:lnTo>
                    <a:pt x="1010047" y="192989"/>
                  </a:lnTo>
                  <a:lnTo>
                    <a:pt x="1062385" y="183262"/>
                  </a:lnTo>
                  <a:lnTo>
                    <a:pt x="1091871" y="179516"/>
                  </a:lnTo>
                  <a:lnTo>
                    <a:pt x="1116678" y="177874"/>
                  </a:lnTo>
                  <a:lnTo>
                    <a:pt x="1151727" y="168934"/>
                  </a:lnTo>
                  <a:lnTo>
                    <a:pt x="1175754" y="163163"/>
                  </a:lnTo>
                  <a:lnTo>
                    <a:pt x="1198087" y="158808"/>
                  </a:lnTo>
                  <a:lnTo>
                    <a:pt x="1214904" y="154917"/>
                  </a:lnTo>
                  <a:lnTo>
                    <a:pt x="1273981" y="149341"/>
                  </a:lnTo>
                  <a:lnTo>
                    <a:pt x="1288322" y="145748"/>
                  </a:lnTo>
                  <a:lnTo>
                    <a:pt x="1330527" y="138513"/>
                  </a:lnTo>
                  <a:lnTo>
                    <a:pt x="1360803" y="128710"/>
                  </a:lnTo>
                  <a:lnTo>
                    <a:pt x="1440946" y="118974"/>
                  </a:lnTo>
                  <a:lnTo>
                    <a:pt x="1534461" y="108510"/>
                  </a:lnTo>
                  <a:lnTo>
                    <a:pt x="1608189" y="98629"/>
                  </a:lnTo>
                  <a:lnTo>
                    <a:pt x="1696295" y="88556"/>
                  </a:lnTo>
                  <a:lnTo>
                    <a:pt x="1743717" y="81216"/>
                  </a:lnTo>
                  <a:lnTo>
                    <a:pt x="1768539" y="79626"/>
                  </a:lnTo>
                  <a:lnTo>
                    <a:pt x="1820370" y="72287"/>
                  </a:lnTo>
                  <a:lnTo>
                    <a:pt x="1841963" y="70697"/>
                  </a:lnTo>
                  <a:lnTo>
                    <a:pt x="1884167" y="63782"/>
                  </a:lnTo>
                  <a:lnTo>
                    <a:pt x="1955249" y="59911"/>
                  </a:lnTo>
                  <a:lnTo>
                    <a:pt x="1982028" y="55454"/>
                  </a:lnTo>
                  <a:lnTo>
                    <a:pt x="2035602" y="51097"/>
                  </a:lnTo>
                  <a:lnTo>
                    <a:pt x="2062390" y="46559"/>
                  </a:lnTo>
                  <a:lnTo>
                    <a:pt x="2151687" y="44681"/>
                  </a:lnTo>
                  <a:lnTo>
                    <a:pt x="2187406" y="43662"/>
                  </a:lnTo>
                  <a:lnTo>
                    <a:pt x="2247269" y="36270"/>
                  </a:lnTo>
                  <a:lnTo>
                    <a:pt x="2261636" y="34971"/>
                  </a:lnTo>
                  <a:lnTo>
                    <a:pt x="2303860" y="28062"/>
                  </a:lnTo>
                  <a:lnTo>
                    <a:pt x="2374944" y="24192"/>
                  </a:lnTo>
                  <a:lnTo>
                    <a:pt x="2401723" y="19736"/>
                  </a:lnTo>
                  <a:lnTo>
                    <a:pt x="2472164" y="16940"/>
                  </a:lnTo>
                  <a:lnTo>
                    <a:pt x="2501807" y="10806"/>
                  </a:lnTo>
                  <a:lnTo>
                    <a:pt x="2591282" y="8944"/>
                  </a:lnTo>
                  <a:lnTo>
                    <a:pt x="2777978" y="8929"/>
                  </a:lnTo>
                  <a:lnTo>
                    <a:pt x="2787557" y="6283"/>
                  </a:lnTo>
                  <a:lnTo>
                    <a:pt x="2801460" y="1861"/>
                  </a:lnTo>
                  <a:lnTo>
                    <a:pt x="2828298" y="163"/>
                  </a:lnTo>
                  <a:lnTo>
                    <a:pt x="2910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8"/>
            <p:cNvSpPr/>
            <p:nvPr/>
          </p:nvSpPr>
          <p:spPr>
            <a:xfrm>
              <a:off x="6045399" y="223242"/>
              <a:ext cx="544586" cy="348259"/>
            </a:xfrm>
            <a:custGeom>
              <a:avLst/>
              <a:gdLst/>
              <a:ahLst/>
              <a:cxnLst/>
              <a:rect l="0" t="0" r="0" b="0"/>
              <a:pathLst>
                <a:path w="544586" h="348259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1"/>
                  </a:lnTo>
                  <a:lnTo>
                    <a:pt x="9094" y="6137"/>
                  </a:lnTo>
                  <a:lnTo>
                    <a:pt x="11024" y="7068"/>
                  </a:lnTo>
                  <a:lnTo>
                    <a:pt x="16806" y="9095"/>
                  </a:lnTo>
                  <a:lnTo>
                    <a:pt x="30225" y="14822"/>
                  </a:lnTo>
                  <a:lnTo>
                    <a:pt x="37576" y="16509"/>
                  </a:lnTo>
                  <a:lnTo>
                    <a:pt x="52033" y="17459"/>
                  </a:lnTo>
                  <a:lnTo>
                    <a:pt x="56517" y="18585"/>
                  </a:lnTo>
                  <a:lnTo>
                    <a:pt x="68560" y="23917"/>
                  </a:lnTo>
                  <a:lnTo>
                    <a:pt x="78757" y="25513"/>
                  </a:lnTo>
                  <a:lnTo>
                    <a:pt x="87232" y="26931"/>
                  </a:lnTo>
                  <a:lnTo>
                    <a:pt x="109876" y="31151"/>
                  </a:lnTo>
                  <a:lnTo>
                    <a:pt x="120876" y="32674"/>
                  </a:lnTo>
                  <a:lnTo>
                    <a:pt x="131185" y="33689"/>
                  </a:lnTo>
                  <a:lnTo>
                    <a:pt x="141035" y="34366"/>
                  </a:lnTo>
                  <a:lnTo>
                    <a:pt x="150577" y="35809"/>
                  </a:lnTo>
                  <a:lnTo>
                    <a:pt x="159917" y="37763"/>
                  </a:lnTo>
                  <a:lnTo>
                    <a:pt x="169119" y="40058"/>
                  </a:lnTo>
                  <a:lnTo>
                    <a:pt x="178230" y="41588"/>
                  </a:lnTo>
                  <a:lnTo>
                    <a:pt x="187281" y="42609"/>
                  </a:lnTo>
                  <a:lnTo>
                    <a:pt x="196292" y="43289"/>
                  </a:lnTo>
                  <a:lnTo>
                    <a:pt x="205275" y="44734"/>
                  </a:lnTo>
                  <a:lnTo>
                    <a:pt x="214240" y="46690"/>
                  </a:lnTo>
                  <a:lnTo>
                    <a:pt x="223194" y="48986"/>
                  </a:lnTo>
                  <a:lnTo>
                    <a:pt x="233132" y="50517"/>
                  </a:lnTo>
                  <a:lnTo>
                    <a:pt x="243726" y="51537"/>
                  </a:lnTo>
                  <a:lnTo>
                    <a:pt x="254757" y="52218"/>
                  </a:lnTo>
                  <a:lnTo>
                    <a:pt x="265088" y="53663"/>
                  </a:lnTo>
                  <a:lnTo>
                    <a:pt x="274952" y="55619"/>
                  </a:lnTo>
                  <a:lnTo>
                    <a:pt x="284504" y="57916"/>
                  </a:lnTo>
                  <a:lnTo>
                    <a:pt x="293849" y="60439"/>
                  </a:lnTo>
                  <a:lnTo>
                    <a:pt x="312170" y="65888"/>
                  </a:lnTo>
                  <a:lnTo>
                    <a:pt x="321222" y="67738"/>
                  </a:lnTo>
                  <a:lnTo>
                    <a:pt x="330235" y="68971"/>
                  </a:lnTo>
                  <a:lnTo>
                    <a:pt x="339219" y="69793"/>
                  </a:lnTo>
                  <a:lnTo>
                    <a:pt x="348185" y="71334"/>
                  </a:lnTo>
                  <a:lnTo>
                    <a:pt x="357139" y="73353"/>
                  </a:lnTo>
                  <a:lnTo>
                    <a:pt x="366085" y="75691"/>
                  </a:lnTo>
                  <a:lnTo>
                    <a:pt x="375025" y="78242"/>
                  </a:lnTo>
                  <a:lnTo>
                    <a:pt x="392896" y="83722"/>
                  </a:lnTo>
                  <a:lnTo>
                    <a:pt x="408116" y="89465"/>
                  </a:lnTo>
                  <a:lnTo>
                    <a:pt x="421494" y="94333"/>
                  </a:lnTo>
                  <a:lnTo>
                    <a:pt x="434054" y="96496"/>
                  </a:lnTo>
                  <a:lnTo>
                    <a:pt x="448898" y="100103"/>
                  </a:lnTo>
                  <a:lnTo>
                    <a:pt x="464424" y="104022"/>
                  </a:lnTo>
                  <a:lnTo>
                    <a:pt x="477939" y="105763"/>
                  </a:lnTo>
                  <a:lnTo>
                    <a:pt x="490561" y="109183"/>
                  </a:lnTo>
                  <a:lnTo>
                    <a:pt x="502785" y="114010"/>
                  </a:lnTo>
                  <a:lnTo>
                    <a:pt x="514832" y="119463"/>
                  </a:lnTo>
                  <a:lnTo>
                    <a:pt x="528031" y="123371"/>
                  </a:lnTo>
                  <a:lnTo>
                    <a:pt x="530614" y="124911"/>
                  </a:lnTo>
                  <a:lnTo>
                    <a:pt x="532337" y="126930"/>
                  </a:lnTo>
                  <a:lnTo>
                    <a:pt x="533485" y="129269"/>
                  </a:lnTo>
                  <a:lnTo>
                    <a:pt x="535243" y="130828"/>
                  </a:lnTo>
                  <a:lnTo>
                    <a:pt x="537406" y="131867"/>
                  </a:lnTo>
                  <a:lnTo>
                    <a:pt x="539842" y="132560"/>
                  </a:lnTo>
                  <a:lnTo>
                    <a:pt x="541465" y="134014"/>
                  </a:lnTo>
                  <a:lnTo>
                    <a:pt x="542547" y="135975"/>
                  </a:lnTo>
                  <a:lnTo>
                    <a:pt x="544283" y="141512"/>
                  </a:lnTo>
                  <a:lnTo>
                    <a:pt x="544585" y="147212"/>
                  </a:lnTo>
                  <a:lnTo>
                    <a:pt x="543634" y="148743"/>
                  </a:lnTo>
                  <a:lnTo>
                    <a:pt x="542010" y="149764"/>
                  </a:lnTo>
                  <a:lnTo>
                    <a:pt x="539933" y="150444"/>
                  </a:lnTo>
                  <a:lnTo>
                    <a:pt x="534982" y="153846"/>
                  </a:lnTo>
                  <a:lnTo>
                    <a:pt x="523718" y="164114"/>
                  </a:lnTo>
                  <a:lnTo>
                    <a:pt x="520793" y="165964"/>
                  </a:lnTo>
                  <a:lnTo>
                    <a:pt x="506326" y="171579"/>
                  </a:lnTo>
                  <a:lnTo>
                    <a:pt x="490343" y="179161"/>
                  </a:lnTo>
                  <a:lnTo>
                    <a:pt x="484654" y="181949"/>
                  </a:lnTo>
                  <a:lnTo>
                    <a:pt x="470393" y="185046"/>
                  </a:lnTo>
                  <a:lnTo>
                    <a:pt x="455126" y="187415"/>
                  </a:lnTo>
                  <a:lnTo>
                    <a:pt x="441726" y="191775"/>
                  </a:lnTo>
                  <a:lnTo>
                    <a:pt x="392489" y="208471"/>
                  </a:lnTo>
                  <a:lnTo>
                    <a:pt x="377507" y="214362"/>
                  </a:lnTo>
                  <a:lnTo>
                    <a:pt x="370734" y="217322"/>
                  </a:lnTo>
                  <a:lnTo>
                    <a:pt x="355271" y="220611"/>
                  </a:lnTo>
                  <a:lnTo>
                    <a:pt x="338476" y="223065"/>
                  </a:lnTo>
                  <a:lnTo>
                    <a:pt x="329830" y="225109"/>
                  </a:lnTo>
                  <a:lnTo>
                    <a:pt x="321090" y="227463"/>
                  </a:lnTo>
                  <a:lnTo>
                    <a:pt x="303442" y="232725"/>
                  </a:lnTo>
                  <a:lnTo>
                    <a:pt x="294567" y="235517"/>
                  </a:lnTo>
                  <a:lnTo>
                    <a:pt x="274124" y="241266"/>
                  </a:lnTo>
                  <a:lnTo>
                    <a:pt x="263117" y="244188"/>
                  </a:lnTo>
                  <a:lnTo>
                    <a:pt x="253794" y="247128"/>
                  </a:lnTo>
                  <a:lnTo>
                    <a:pt x="204799" y="264921"/>
                  </a:lnTo>
                  <a:lnTo>
                    <a:pt x="187264" y="270870"/>
                  </a:lnTo>
                  <a:lnTo>
                    <a:pt x="172194" y="276822"/>
                  </a:lnTo>
                  <a:lnTo>
                    <a:pt x="158882" y="281782"/>
                  </a:lnTo>
                  <a:lnTo>
                    <a:pt x="146352" y="283987"/>
                  </a:lnTo>
                  <a:lnTo>
                    <a:pt x="134168" y="287612"/>
                  </a:lnTo>
                  <a:lnTo>
                    <a:pt x="122138" y="291539"/>
                  </a:lnTo>
                  <a:lnTo>
                    <a:pt x="110177" y="293284"/>
                  </a:lnTo>
                  <a:lnTo>
                    <a:pt x="98246" y="296705"/>
                  </a:lnTo>
                  <a:lnTo>
                    <a:pt x="86329" y="301533"/>
                  </a:lnTo>
                  <a:lnTo>
                    <a:pt x="69456" y="309829"/>
                  </a:lnTo>
                  <a:lnTo>
                    <a:pt x="57731" y="318571"/>
                  </a:lnTo>
                  <a:lnTo>
                    <a:pt x="47973" y="327445"/>
                  </a:lnTo>
                  <a:lnTo>
                    <a:pt x="41826" y="333386"/>
                  </a:lnTo>
                  <a:lnTo>
                    <a:pt x="38799" y="335366"/>
                  </a:lnTo>
                  <a:lnTo>
                    <a:pt x="29796" y="339147"/>
                  </a:lnTo>
                  <a:lnTo>
                    <a:pt x="17859" y="3482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oldworldartisans.com/images/Web%20Pages/Fresco%20Styles/Perseus_Liberating_Andromeda,_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4255008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59961" y="3124200"/>
            <a:ext cx="398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Liberating Andromeda, Pompeii.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1026" name="Picture 2" descr="http://myth.bestlatin.net/images/pers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143750" cy="40290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PIERO DI COSIMO. Perseus Frees Andromeda c. 1515 (Galleria degli Uffizi, Florence)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2050" name="Picture 2" descr="http://www.aiwaz.net/uploads/gallery/perseus-and-andromeda-5072-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400550" cy="5200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4648200"/>
            <a:ext cx="3506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/>
              <a:t>Perseus and Andromeda</a:t>
            </a:r>
          </a:p>
          <a:p>
            <a:r>
              <a:rPr lang="it-IT" b="1" dirty="0" smtClean="0"/>
              <a:t>Giorgio Vasari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1570-1572</a:t>
            </a:r>
            <a:br>
              <a:rPr lang="it-IT" dirty="0" smtClean="0"/>
            </a:br>
            <a:r>
              <a:rPr lang="it-IT" dirty="0" smtClean="0"/>
              <a:t>Oil on slate, 45 ½ x 34’’</a:t>
            </a:r>
            <a:br>
              <a:rPr lang="it-IT" dirty="0" smtClean="0"/>
            </a:br>
            <a:r>
              <a:rPr lang="it-IT" dirty="0" smtClean="0"/>
              <a:t>Florence, Palazzo Vecchio, Studiolo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866920" y="3357720"/>
              <a:ext cx="360" cy="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7560" y="3348360"/>
                <a:ext cx="19080" cy="2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utexas.edu/courses/larrymyth/images/perseus/NH-Cuy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725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/>
              <a:t>Charles-Antoine Coypel, c. 1726-1727. Musée du Louvre, Paris.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theoi.com/image/img_perseus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228600" y="457200"/>
            <a:ext cx="4796465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Museum Collection: </a:t>
            </a:r>
            <a:r>
              <a:rPr lang="en-US" dirty="0" err="1" smtClean="0"/>
              <a:t>Museo</a:t>
            </a:r>
            <a:r>
              <a:rPr lang="en-US" dirty="0" smtClean="0"/>
              <a:t> </a:t>
            </a:r>
            <a:r>
              <a:rPr lang="en-US" dirty="0" err="1" smtClean="0"/>
              <a:t>Archeologico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Napoli, Naples, Italy </a:t>
            </a:r>
            <a:br>
              <a:rPr lang="en-US" dirty="0" smtClean="0"/>
            </a:br>
            <a:r>
              <a:rPr lang="en-US" dirty="0" smtClean="0"/>
              <a:t>Catalogue Number: TBA</a:t>
            </a:r>
            <a:br>
              <a:rPr lang="en-US" dirty="0" smtClean="0"/>
            </a:br>
            <a:r>
              <a:rPr lang="en-US" dirty="0" smtClean="0"/>
              <a:t>Type: Fresco, Imperial Roman</a:t>
            </a:r>
            <a:br>
              <a:rPr lang="en-US" dirty="0" smtClean="0"/>
            </a:br>
            <a:r>
              <a:rPr lang="en-US" dirty="0" smtClean="0"/>
              <a:t>Period: Imperial Roman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</a:t>
            </a:r>
            <a:endParaRPr lang="en-US" dirty="0"/>
          </a:p>
        </p:txBody>
      </p:sp>
      <p:pic>
        <p:nvPicPr>
          <p:cNvPr id="10242" name="Picture 2" descr="http://upload.wikimedia.org/wikipedia/commons/d/de/Perseus_Turning_Phineus_and_his_followers_to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08541" cy="54864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5684520"/>
          <a:ext cx="6477000" cy="624840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Luca Giordano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Early 1680s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Acrisius</a:t>
            </a:r>
            <a:endParaRPr lang="en-US" dirty="0"/>
          </a:p>
        </p:txBody>
      </p:sp>
      <p:pic>
        <p:nvPicPr>
          <p:cNvPr id="39938" name="Picture 2" descr="http://fineartamerica.com/images-medium/the-discus-thrower-iain-macvi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0907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utexas.edu/courses/larrymyth/images/perseus/BA-Danae-V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7276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9800" y="5334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Attic Red-figure </a:t>
            </a:r>
            <a:r>
              <a:rPr lang="en-US" i="1" dirty="0" err="1" smtClean="0"/>
              <a:t>kalyx</a:t>
            </a:r>
            <a:r>
              <a:rPr lang="en-US" i="1" dirty="0" smtClean="0"/>
              <a:t> </a:t>
            </a:r>
            <a:r>
              <a:rPr lang="en-US" i="1" dirty="0" err="1" smtClean="0"/>
              <a:t>krater</a:t>
            </a:r>
            <a:r>
              <a:rPr lang="en-US" i="1" dirty="0" smtClean="0"/>
              <a:t> by the </a:t>
            </a:r>
            <a:r>
              <a:rPr lang="en-US" i="1" dirty="0" err="1" smtClean="0"/>
              <a:t>Triptolemos</a:t>
            </a:r>
            <a:r>
              <a:rPr lang="en-US" i="1" dirty="0" smtClean="0"/>
              <a:t> Painter, c. 490-480 BCE. St. Petersburg.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utexas.edu/courses/larrymyth/images/perseus/11%20Danae%20Tit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885825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64886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i="1" dirty="0" smtClean="0"/>
              <a:t>Titian</a:t>
            </a:r>
            <a:r>
              <a:rPr lang="nn-NO" i="1" dirty="0" smtClean="0"/>
              <a:t>, c. 1560. Kunsthistorische Museum, Vienna.</a:t>
            </a:r>
            <a:r>
              <a:rPr lang="nn-NO" dirty="0" smtClean="0"/>
              <a:t> </a:t>
            </a:r>
            <a:endParaRPr lang="en-US" dirty="0"/>
          </a:p>
        </p:txBody>
      </p:sp>
      <p:sp>
        <p:nvSpPr>
          <p:cNvPr id="3" name="SMARTInkAnnotation85"/>
          <p:cNvSpPr/>
          <p:nvPr/>
        </p:nvSpPr>
        <p:spPr>
          <a:xfrm>
            <a:off x="3768753" y="1224298"/>
            <a:ext cx="686638" cy="747387"/>
          </a:xfrm>
          <a:custGeom>
            <a:avLst/>
            <a:gdLst/>
            <a:ahLst/>
            <a:cxnLst/>
            <a:rect l="0" t="0" r="0" b="0"/>
            <a:pathLst>
              <a:path w="686638" h="747387">
                <a:moveTo>
                  <a:pt x="517497" y="115155"/>
                </a:moveTo>
                <a:lnTo>
                  <a:pt x="498535" y="96193"/>
                </a:lnTo>
                <a:lnTo>
                  <a:pt x="482003" y="74920"/>
                </a:lnTo>
                <a:lnTo>
                  <a:pt x="471625" y="64862"/>
                </a:lnTo>
                <a:lnTo>
                  <a:pt x="454627" y="53621"/>
                </a:lnTo>
                <a:lnTo>
                  <a:pt x="437022" y="44006"/>
                </a:lnTo>
                <a:lnTo>
                  <a:pt x="413296" y="31868"/>
                </a:lnTo>
                <a:lnTo>
                  <a:pt x="394646" y="19916"/>
                </a:lnTo>
                <a:lnTo>
                  <a:pt x="373610" y="11971"/>
                </a:lnTo>
                <a:lnTo>
                  <a:pt x="354368" y="8184"/>
                </a:lnTo>
                <a:lnTo>
                  <a:pt x="336099" y="2211"/>
                </a:lnTo>
                <a:lnTo>
                  <a:pt x="318118" y="0"/>
                </a:lnTo>
                <a:lnTo>
                  <a:pt x="297246" y="337"/>
                </a:lnTo>
                <a:lnTo>
                  <a:pt x="286327" y="1899"/>
                </a:lnTo>
                <a:lnTo>
                  <a:pt x="274087" y="3932"/>
                </a:lnTo>
                <a:lnTo>
                  <a:pt x="255195" y="8837"/>
                </a:lnTo>
                <a:lnTo>
                  <a:pt x="247379" y="11535"/>
                </a:lnTo>
                <a:lnTo>
                  <a:pt x="233403" y="19823"/>
                </a:lnTo>
                <a:lnTo>
                  <a:pt x="214378" y="35646"/>
                </a:lnTo>
                <a:lnTo>
                  <a:pt x="193528" y="52901"/>
                </a:lnTo>
                <a:lnTo>
                  <a:pt x="178050" y="64666"/>
                </a:lnTo>
                <a:lnTo>
                  <a:pt x="157187" y="83439"/>
                </a:lnTo>
                <a:lnTo>
                  <a:pt x="141063" y="99075"/>
                </a:lnTo>
                <a:lnTo>
                  <a:pt x="126620" y="115946"/>
                </a:lnTo>
                <a:lnTo>
                  <a:pt x="113587" y="133366"/>
                </a:lnTo>
                <a:lnTo>
                  <a:pt x="101179" y="151030"/>
                </a:lnTo>
                <a:lnTo>
                  <a:pt x="76053" y="187616"/>
                </a:lnTo>
                <a:lnTo>
                  <a:pt x="60354" y="209206"/>
                </a:lnTo>
                <a:lnTo>
                  <a:pt x="48747" y="229385"/>
                </a:lnTo>
                <a:lnTo>
                  <a:pt x="39289" y="248276"/>
                </a:lnTo>
                <a:lnTo>
                  <a:pt x="28471" y="266593"/>
                </a:lnTo>
                <a:lnTo>
                  <a:pt x="19694" y="287302"/>
                </a:lnTo>
                <a:lnTo>
                  <a:pt x="13478" y="308743"/>
                </a:lnTo>
                <a:lnTo>
                  <a:pt x="8986" y="338541"/>
                </a:lnTo>
                <a:lnTo>
                  <a:pt x="4419" y="360620"/>
                </a:lnTo>
                <a:lnTo>
                  <a:pt x="2805" y="375040"/>
                </a:lnTo>
                <a:lnTo>
                  <a:pt x="1728" y="391599"/>
                </a:lnTo>
                <a:lnTo>
                  <a:pt x="532" y="425543"/>
                </a:lnTo>
                <a:lnTo>
                  <a:pt x="0" y="453858"/>
                </a:lnTo>
                <a:lnTo>
                  <a:pt x="2410" y="477026"/>
                </a:lnTo>
                <a:lnTo>
                  <a:pt x="6788" y="498236"/>
                </a:lnTo>
                <a:lnTo>
                  <a:pt x="12042" y="520893"/>
                </a:lnTo>
                <a:lnTo>
                  <a:pt x="17684" y="541545"/>
                </a:lnTo>
                <a:lnTo>
                  <a:pt x="24491" y="560646"/>
                </a:lnTo>
                <a:lnTo>
                  <a:pt x="34130" y="579057"/>
                </a:lnTo>
                <a:lnTo>
                  <a:pt x="45030" y="597162"/>
                </a:lnTo>
                <a:lnTo>
                  <a:pt x="62322" y="624089"/>
                </a:lnTo>
                <a:lnTo>
                  <a:pt x="75088" y="640989"/>
                </a:lnTo>
                <a:lnTo>
                  <a:pt x="90684" y="655114"/>
                </a:lnTo>
                <a:lnTo>
                  <a:pt x="107537" y="665361"/>
                </a:lnTo>
                <a:lnTo>
                  <a:pt x="124949" y="674214"/>
                </a:lnTo>
                <a:lnTo>
                  <a:pt x="142609" y="684764"/>
                </a:lnTo>
                <a:lnTo>
                  <a:pt x="160380" y="696067"/>
                </a:lnTo>
                <a:lnTo>
                  <a:pt x="178200" y="706713"/>
                </a:lnTo>
                <a:lnTo>
                  <a:pt x="196043" y="714752"/>
                </a:lnTo>
                <a:lnTo>
                  <a:pt x="216540" y="721632"/>
                </a:lnTo>
                <a:lnTo>
                  <a:pt x="238879" y="727997"/>
                </a:lnTo>
                <a:lnTo>
                  <a:pt x="272776" y="737159"/>
                </a:lnTo>
                <a:lnTo>
                  <a:pt x="292646" y="743167"/>
                </a:lnTo>
                <a:lnTo>
                  <a:pt x="314045" y="746498"/>
                </a:lnTo>
                <a:lnTo>
                  <a:pt x="325308" y="747386"/>
                </a:lnTo>
                <a:lnTo>
                  <a:pt x="336785" y="746986"/>
                </a:lnTo>
                <a:lnTo>
                  <a:pt x="348405" y="745727"/>
                </a:lnTo>
                <a:lnTo>
                  <a:pt x="360121" y="743896"/>
                </a:lnTo>
                <a:lnTo>
                  <a:pt x="371900" y="741683"/>
                </a:lnTo>
                <a:lnTo>
                  <a:pt x="395571" y="736578"/>
                </a:lnTo>
                <a:lnTo>
                  <a:pt x="431210" y="728126"/>
                </a:lnTo>
                <a:lnTo>
                  <a:pt x="443105" y="724224"/>
                </a:lnTo>
                <a:lnTo>
                  <a:pt x="455004" y="719639"/>
                </a:lnTo>
                <a:lnTo>
                  <a:pt x="466906" y="714597"/>
                </a:lnTo>
                <a:lnTo>
                  <a:pt x="488067" y="701058"/>
                </a:lnTo>
                <a:lnTo>
                  <a:pt x="508386" y="686111"/>
                </a:lnTo>
                <a:lnTo>
                  <a:pt x="519360" y="679347"/>
                </a:lnTo>
                <a:lnTo>
                  <a:pt x="530645" y="672853"/>
                </a:lnTo>
                <a:lnTo>
                  <a:pt x="551122" y="657701"/>
                </a:lnTo>
                <a:lnTo>
                  <a:pt x="569152" y="641044"/>
                </a:lnTo>
                <a:lnTo>
                  <a:pt x="591452" y="614932"/>
                </a:lnTo>
                <a:lnTo>
                  <a:pt x="607913" y="597232"/>
                </a:lnTo>
                <a:lnTo>
                  <a:pt x="622505" y="579442"/>
                </a:lnTo>
                <a:lnTo>
                  <a:pt x="634613" y="561614"/>
                </a:lnTo>
                <a:lnTo>
                  <a:pt x="643301" y="543769"/>
                </a:lnTo>
                <a:lnTo>
                  <a:pt x="650470" y="525916"/>
                </a:lnTo>
                <a:lnTo>
                  <a:pt x="656964" y="507067"/>
                </a:lnTo>
                <a:lnTo>
                  <a:pt x="669216" y="465274"/>
                </a:lnTo>
                <a:lnTo>
                  <a:pt x="675217" y="445389"/>
                </a:lnTo>
                <a:lnTo>
                  <a:pt x="681191" y="423322"/>
                </a:lnTo>
                <a:lnTo>
                  <a:pt x="684508" y="402931"/>
                </a:lnTo>
                <a:lnTo>
                  <a:pt x="685982" y="382954"/>
                </a:lnTo>
                <a:lnTo>
                  <a:pt x="686637" y="360846"/>
                </a:lnTo>
                <a:lnTo>
                  <a:pt x="684283" y="340437"/>
                </a:lnTo>
                <a:lnTo>
                  <a:pt x="679929" y="320452"/>
                </a:lnTo>
                <a:lnTo>
                  <a:pt x="674686" y="298341"/>
                </a:lnTo>
                <a:lnTo>
                  <a:pt x="671695" y="277930"/>
                </a:lnTo>
                <a:lnTo>
                  <a:pt x="670897" y="268320"/>
                </a:lnTo>
                <a:lnTo>
                  <a:pt x="664719" y="249705"/>
                </a:lnTo>
                <a:lnTo>
                  <a:pt x="655359" y="231510"/>
                </a:lnTo>
                <a:lnTo>
                  <a:pt x="644584" y="213501"/>
                </a:lnTo>
                <a:lnTo>
                  <a:pt x="635827" y="195575"/>
                </a:lnTo>
                <a:lnTo>
                  <a:pt x="627635" y="177686"/>
                </a:lnTo>
                <a:lnTo>
                  <a:pt x="617379" y="159814"/>
                </a:lnTo>
                <a:lnTo>
                  <a:pt x="603561" y="144595"/>
                </a:lnTo>
                <a:lnTo>
                  <a:pt x="588490" y="131216"/>
                </a:lnTo>
                <a:lnTo>
                  <a:pt x="567857" y="112528"/>
                </a:lnTo>
                <a:lnTo>
                  <a:pt x="551786" y="100427"/>
                </a:lnTo>
                <a:lnTo>
                  <a:pt x="534721" y="91081"/>
                </a:lnTo>
                <a:lnTo>
                  <a:pt x="517214" y="83620"/>
                </a:lnTo>
                <a:lnTo>
                  <a:pt x="499512" y="76996"/>
                </a:lnTo>
                <a:lnTo>
                  <a:pt x="479076" y="70745"/>
                </a:lnTo>
                <a:lnTo>
                  <a:pt x="468071" y="67689"/>
                </a:lnTo>
                <a:lnTo>
                  <a:pt x="456765" y="65652"/>
                </a:lnTo>
                <a:lnTo>
                  <a:pt x="445259" y="64293"/>
                </a:lnTo>
                <a:lnTo>
                  <a:pt x="433620" y="63388"/>
                </a:lnTo>
                <a:lnTo>
                  <a:pt x="421892" y="62784"/>
                </a:lnTo>
                <a:lnTo>
                  <a:pt x="398277" y="62114"/>
                </a:lnTo>
                <a:lnTo>
                  <a:pt x="386423" y="62927"/>
                </a:lnTo>
                <a:lnTo>
                  <a:pt x="374552" y="64461"/>
                </a:lnTo>
                <a:lnTo>
                  <a:pt x="362669" y="66476"/>
                </a:lnTo>
                <a:lnTo>
                  <a:pt x="350778" y="67820"/>
                </a:lnTo>
                <a:lnTo>
                  <a:pt x="338883" y="68716"/>
                </a:lnTo>
                <a:lnTo>
                  <a:pt x="326983" y="69313"/>
                </a:lnTo>
                <a:lnTo>
                  <a:pt x="315081" y="70703"/>
                </a:lnTo>
                <a:lnTo>
                  <a:pt x="303178" y="72622"/>
                </a:lnTo>
                <a:lnTo>
                  <a:pt x="291274" y="74893"/>
                </a:lnTo>
                <a:lnTo>
                  <a:pt x="272756" y="77417"/>
                </a:lnTo>
                <a:lnTo>
                  <a:pt x="249607" y="7943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ile:Rembrandt Harmensz. van Rijn 0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634365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6248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i="1" dirty="0" smtClean="0"/>
              <a:t>Rembrandt</a:t>
            </a:r>
            <a:r>
              <a:rPr lang="nn-NO" i="1" dirty="0" smtClean="0"/>
              <a:t>, </a:t>
            </a:r>
            <a:r>
              <a:rPr lang="en-US" dirty="0" smtClean="0"/>
              <a:t>1636-1647</a:t>
            </a:r>
            <a:r>
              <a:rPr lang="nn-NO" i="1" dirty="0" smtClean="0"/>
              <a:t>. Hermitate Museum, St. Petersburg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utexas.edu/courses/larrymyth/images/perseus/BD-Danae-Kli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715000" cy="5314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32766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Gustav Klimt, 1907-1908. Private collection, Graz.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Acrisius putting Danae &amp; Perseus in the chest | Greek vase, Athenian red figure hyd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143500" cy="3895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Museum Collection: Museum of Fine Arts, Boston, USA</a:t>
            </a:r>
            <a:br>
              <a:rPr lang="en-US" dirty="0" smtClean="0"/>
            </a:br>
            <a:r>
              <a:rPr lang="en-US" dirty="0" smtClean="0"/>
              <a:t>Catalogue No.: Boston 13.200 </a:t>
            </a:r>
            <a:br>
              <a:rPr lang="en-US" dirty="0" smtClean="0"/>
            </a:br>
            <a:r>
              <a:rPr lang="en-US" dirty="0" smtClean="0"/>
              <a:t>Beazley Archive No.: 202466</a:t>
            </a:r>
            <a:br>
              <a:rPr lang="en-US" dirty="0" smtClean="0"/>
            </a:br>
            <a:r>
              <a:rPr lang="en-US" dirty="0" smtClean="0"/>
              <a:t>Ware: Attic Red Figure</a:t>
            </a:r>
            <a:br>
              <a:rPr lang="en-US" dirty="0" smtClean="0"/>
            </a:br>
            <a:r>
              <a:rPr lang="en-US" dirty="0" smtClean="0"/>
              <a:t>Shape: Hydria </a:t>
            </a:r>
            <a:r>
              <a:rPr lang="en-US" dirty="0" smtClean="0"/>
              <a:t>Painter</a:t>
            </a:r>
            <a:r>
              <a:rPr lang="en-US" dirty="0" smtClean="0"/>
              <a:t>: Attributed to the Gallatin Painter</a:t>
            </a:r>
            <a:br>
              <a:rPr lang="en-US" dirty="0" smtClean="0"/>
            </a:br>
            <a:r>
              <a:rPr lang="en-US" dirty="0" smtClean="0"/>
              <a:t>Date: ca 490 BC</a:t>
            </a:r>
            <a:br>
              <a:rPr lang="en-US" dirty="0" smtClean="0"/>
            </a:br>
            <a:r>
              <a:rPr lang="en-US" dirty="0" smtClean="0"/>
              <a:t>Period: Late Archaic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King Acrisius placing Danae &amp; Perseus in the chest | Greek vase, Athenian red figure lekyth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790950" cy="3876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19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Museum Collection: Toledo Museum of Art, </a:t>
            </a:r>
            <a:br>
              <a:rPr lang="en-US" dirty="0" smtClean="0"/>
            </a:br>
            <a:r>
              <a:rPr lang="en-US" dirty="0" smtClean="0"/>
              <a:t>Catalogue No.: Toledo 1969.369 </a:t>
            </a:r>
            <a:br>
              <a:rPr lang="en-US" dirty="0" smtClean="0"/>
            </a:br>
            <a:r>
              <a:rPr lang="en-US" dirty="0" smtClean="0"/>
              <a:t>Beazley Archive No.: 694</a:t>
            </a:r>
            <a:br>
              <a:rPr lang="en-US" dirty="0" smtClean="0"/>
            </a:br>
            <a:r>
              <a:rPr lang="en-US" dirty="0" smtClean="0"/>
              <a:t>Ware: Attic Red Figure</a:t>
            </a:r>
            <a:br>
              <a:rPr lang="en-US" dirty="0" smtClean="0"/>
            </a:br>
            <a:r>
              <a:rPr lang="en-US" dirty="0" smtClean="0"/>
              <a:t>Shape: </a:t>
            </a:r>
            <a:r>
              <a:rPr lang="en-US" dirty="0" err="1" smtClean="0"/>
              <a:t>Lekythos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Painter: Attributed to the Providence Painter </a:t>
            </a:r>
            <a:br>
              <a:rPr lang="en-US" dirty="0" smtClean="0"/>
            </a:br>
            <a:r>
              <a:rPr lang="en-US" dirty="0" smtClean="0"/>
              <a:t>Date: ca 480 - 470 BC</a:t>
            </a:r>
            <a:br>
              <a:rPr lang="en-US" dirty="0" smtClean="0"/>
            </a:br>
            <a:r>
              <a:rPr lang="en-US" dirty="0" smtClean="0"/>
              <a:t>Period: Early Classical</a:t>
            </a:r>
            <a:endParaRPr lang="en-US" dirty="0"/>
          </a:p>
        </p:txBody>
      </p:sp>
      <p:pic>
        <p:nvPicPr>
          <p:cNvPr id="35844" name="Picture 4" descr="http://www.classics.uga.edu/for_faculty/clas1020/images/Perseus/slid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738" y="0"/>
            <a:ext cx="4349262" cy="6400800"/>
          </a:xfrm>
          <a:prstGeom prst="rect">
            <a:avLst/>
          </a:prstGeom>
          <a:noFill/>
        </p:spPr>
      </p:pic>
      <p:sp>
        <p:nvSpPr>
          <p:cNvPr id="3" name="SMARTInkAnnotation71"/>
          <p:cNvSpPr/>
          <p:nvPr/>
        </p:nvSpPr>
        <p:spPr>
          <a:xfrm>
            <a:off x="1412792" y="1625316"/>
            <a:ext cx="1007108" cy="1052966"/>
          </a:xfrm>
          <a:custGeom>
            <a:avLst/>
            <a:gdLst/>
            <a:ahLst/>
            <a:cxnLst/>
            <a:rect l="0" t="0" r="0" b="0"/>
            <a:pathLst>
              <a:path w="1007108" h="1052966">
                <a:moveTo>
                  <a:pt x="953575" y="366004"/>
                </a:moveTo>
                <a:lnTo>
                  <a:pt x="928036" y="333336"/>
                </a:lnTo>
                <a:lnTo>
                  <a:pt x="910349" y="304687"/>
                </a:lnTo>
                <a:lnTo>
                  <a:pt x="892561" y="275179"/>
                </a:lnTo>
                <a:lnTo>
                  <a:pt x="876075" y="248808"/>
                </a:lnTo>
                <a:lnTo>
                  <a:pt x="861380" y="235478"/>
                </a:lnTo>
                <a:lnTo>
                  <a:pt x="847022" y="213699"/>
                </a:lnTo>
                <a:lnTo>
                  <a:pt x="843845" y="207913"/>
                </a:lnTo>
                <a:lnTo>
                  <a:pt x="835022" y="198838"/>
                </a:lnTo>
                <a:lnTo>
                  <a:pt x="829891" y="195029"/>
                </a:lnTo>
                <a:lnTo>
                  <a:pt x="821545" y="185505"/>
                </a:lnTo>
                <a:lnTo>
                  <a:pt x="804007" y="158386"/>
                </a:lnTo>
                <a:lnTo>
                  <a:pt x="789755" y="145848"/>
                </a:lnTo>
                <a:lnTo>
                  <a:pt x="777816" y="130999"/>
                </a:lnTo>
                <a:lnTo>
                  <a:pt x="750758" y="108667"/>
                </a:lnTo>
                <a:lnTo>
                  <a:pt x="727276" y="93069"/>
                </a:lnTo>
                <a:lnTo>
                  <a:pt x="697580" y="77398"/>
                </a:lnTo>
                <a:lnTo>
                  <a:pt x="644012" y="50492"/>
                </a:lnTo>
                <a:lnTo>
                  <a:pt x="615982" y="32630"/>
                </a:lnTo>
                <a:lnTo>
                  <a:pt x="604766" y="29322"/>
                </a:lnTo>
                <a:lnTo>
                  <a:pt x="593166" y="26860"/>
                </a:lnTo>
                <a:lnTo>
                  <a:pt x="563613" y="14402"/>
                </a:lnTo>
                <a:lnTo>
                  <a:pt x="549079" y="11299"/>
                </a:lnTo>
                <a:lnTo>
                  <a:pt x="520236" y="9307"/>
                </a:lnTo>
                <a:lnTo>
                  <a:pt x="489292" y="2777"/>
                </a:lnTo>
                <a:lnTo>
                  <a:pt x="463043" y="458"/>
                </a:lnTo>
                <a:lnTo>
                  <a:pt x="438749" y="0"/>
                </a:lnTo>
                <a:lnTo>
                  <a:pt x="426777" y="2583"/>
                </a:lnTo>
                <a:lnTo>
                  <a:pt x="414841" y="6046"/>
                </a:lnTo>
                <a:lnTo>
                  <a:pt x="396965" y="8988"/>
                </a:lnTo>
                <a:lnTo>
                  <a:pt x="370501" y="18368"/>
                </a:lnTo>
                <a:lnTo>
                  <a:pt x="341645" y="29775"/>
                </a:lnTo>
                <a:lnTo>
                  <a:pt x="329049" y="33015"/>
                </a:lnTo>
                <a:lnTo>
                  <a:pt x="322912" y="33878"/>
                </a:lnTo>
                <a:lnTo>
                  <a:pt x="308155" y="40130"/>
                </a:lnTo>
                <a:lnTo>
                  <a:pt x="279169" y="55571"/>
                </a:lnTo>
                <a:lnTo>
                  <a:pt x="254335" y="69168"/>
                </a:lnTo>
                <a:lnTo>
                  <a:pt x="224351" y="95637"/>
                </a:lnTo>
                <a:lnTo>
                  <a:pt x="182648" y="136838"/>
                </a:lnTo>
                <a:lnTo>
                  <a:pt x="152880" y="166579"/>
                </a:lnTo>
                <a:lnTo>
                  <a:pt x="129067" y="197517"/>
                </a:lnTo>
                <a:lnTo>
                  <a:pt x="111208" y="223478"/>
                </a:lnTo>
                <a:lnTo>
                  <a:pt x="81442" y="267824"/>
                </a:lnTo>
                <a:lnTo>
                  <a:pt x="58622" y="297369"/>
                </a:lnTo>
                <a:lnTo>
                  <a:pt x="50464" y="313671"/>
                </a:lnTo>
                <a:lnTo>
                  <a:pt x="46177" y="330839"/>
                </a:lnTo>
                <a:lnTo>
                  <a:pt x="41118" y="357239"/>
                </a:lnTo>
                <a:lnTo>
                  <a:pt x="33335" y="383912"/>
                </a:lnTo>
                <a:lnTo>
                  <a:pt x="21816" y="414852"/>
                </a:lnTo>
                <a:lnTo>
                  <a:pt x="18562" y="430378"/>
                </a:lnTo>
                <a:lnTo>
                  <a:pt x="14084" y="458500"/>
                </a:lnTo>
                <a:lnTo>
                  <a:pt x="9119" y="489322"/>
                </a:lnTo>
                <a:lnTo>
                  <a:pt x="5002" y="517306"/>
                </a:lnTo>
                <a:lnTo>
                  <a:pt x="144" y="544449"/>
                </a:lnTo>
                <a:lnTo>
                  <a:pt x="0" y="562391"/>
                </a:lnTo>
                <a:lnTo>
                  <a:pt x="4505" y="589227"/>
                </a:lnTo>
                <a:lnTo>
                  <a:pt x="7273" y="616030"/>
                </a:lnTo>
                <a:lnTo>
                  <a:pt x="13936" y="642823"/>
                </a:lnTo>
                <a:lnTo>
                  <a:pt x="22194" y="669613"/>
                </a:lnTo>
                <a:lnTo>
                  <a:pt x="30925" y="697395"/>
                </a:lnTo>
                <a:lnTo>
                  <a:pt x="39795" y="729328"/>
                </a:lnTo>
                <a:lnTo>
                  <a:pt x="48708" y="758083"/>
                </a:lnTo>
                <a:lnTo>
                  <a:pt x="58624" y="786446"/>
                </a:lnTo>
                <a:lnTo>
                  <a:pt x="72697" y="818553"/>
                </a:lnTo>
                <a:lnTo>
                  <a:pt x="84584" y="847359"/>
                </a:lnTo>
                <a:lnTo>
                  <a:pt x="100233" y="873753"/>
                </a:lnTo>
                <a:lnTo>
                  <a:pt x="123298" y="903598"/>
                </a:lnTo>
                <a:lnTo>
                  <a:pt x="136094" y="919458"/>
                </a:lnTo>
                <a:lnTo>
                  <a:pt x="172485" y="951970"/>
                </a:lnTo>
                <a:lnTo>
                  <a:pt x="198278" y="976117"/>
                </a:lnTo>
                <a:lnTo>
                  <a:pt x="222445" y="993042"/>
                </a:lnTo>
                <a:lnTo>
                  <a:pt x="248457" y="1005774"/>
                </a:lnTo>
                <a:lnTo>
                  <a:pt x="275016" y="1020681"/>
                </a:lnTo>
                <a:lnTo>
                  <a:pt x="301737" y="1031823"/>
                </a:lnTo>
                <a:lnTo>
                  <a:pt x="329498" y="1040416"/>
                </a:lnTo>
                <a:lnTo>
                  <a:pt x="351101" y="1042774"/>
                </a:lnTo>
                <a:lnTo>
                  <a:pt x="391171" y="1050425"/>
                </a:lnTo>
                <a:lnTo>
                  <a:pt x="413237" y="1052183"/>
                </a:lnTo>
                <a:lnTo>
                  <a:pt x="436274" y="1052965"/>
                </a:lnTo>
                <a:lnTo>
                  <a:pt x="459742" y="1052320"/>
                </a:lnTo>
                <a:lnTo>
                  <a:pt x="483401" y="1048726"/>
                </a:lnTo>
                <a:lnTo>
                  <a:pt x="507145" y="1046467"/>
                </a:lnTo>
                <a:lnTo>
                  <a:pt x="530928" y="1044471"/>
                </a:lnTo>
                <a:lnTo>
                  <a:pt x="554727" y="1040277"/>
                </a:lnTo>
                <a:lnTo>
                  <a:pt x="578533" y="1037751"/>
                </a:lnTo>
                <a:lnTo>
                  <a:pt x="602343" y="1035637"/>
                </a:lnTo>
                <a:lnTo>
                  <a:pt x="626154" y="1031389"/>
                </a:lnTo>
                <a:lnTo>
                  <a:pt x="649967" y="1023549"/>
                </a:lnTo>
                <a:lnTo>
                  <a:pt x="672786" y="1014441"/>
                </a:lnTo>
                <a:lnTo>
                  <a:pt x="703360" y="1001752"/>
                </a:lnTo>
                <a:lnTo>
                  <a:pt x="725621" y="987887"/>
                </a:lnTo>
                <a:lnTo>
                  <a:pt x="755726" y="968087"/>
                </a:lnTo>
                <a:lnTo>
                  <a:pt x="783498" y="944912"/>
                </a:lnTo>
                <a:lnTo>
                  <a:pt x="804233" y="930544"/>
                </a:lnTo>
                <a:lnTo>
                  <a:pt x="825685" y="915559"/>
                </a:lnTo>
                <a:lnTo>
                  <a:pt x="853505" y="885802"/>
                </a:lnTo>
                <a:lnTo>
                  <a:pt x="875749" y="856701"/>
                </a:lnTo>
                <a:lnTo>
                  <a:pt x="899758" y="824376"/>
                </a:lnTo>
                <a:lnTo>
                  <a:pt x="919880" y="794513"/>
                </a:lnTo>
                <a:lnTo>
                  <a:pt x="938410" y="761963"/>
                </a:lnTo>
                <a:lnTo>
                  <a:pt x="955476" y="732034"/>
                </a:lnTo>
                <a:lnTo>
                  <a:pt x="963680" y="709924"/>
                </a:lnTo>
                <a:lnTo>
                  <a:pt x="970634" y="686868"/>
                </a:lnTo>
                <a:lnTo>
                  <a:pt x="980127" y="651575"/>
                </a:lnTo>
                <a:lnTo>
                  <a:pt x="1001186" y="568400"/>
                </a:lnTo>
                <a:lnTo>
                  <a:pt x="1004501" y="544593"/>
                </a:lnTo>
                <a:lnTo>
                  <a:pt x="1005975" y="521776"/>
                </a:lnTo>
                <a:lnTo>
                  <a:pt x="1006804" y="491203"/>
                </a:lnTo>
                <a:lnTo>
                  <a:pt x="1007107" y="438838"/>
                </a:lnTo>
                <a:lnTo>
                  <a:pt x="1001841" y="412265"/>
                </a:lnTo>
                <a:lnTo>
                  <a:pt x="992886" y="383588"/>
                </a:lnTo>
                <a:lnTo>
                  <a:pt x="976688" y="351701"/>
                </a:lnTo>
                <a:lnTo>
                  <a:pt x="952271" y="321003"/>
                </a:lnTo>
                <a:lnTo>
                  <a:pt x="932886" y="301847"/>
                </a:lnTo>
                <a:lnTo>
                  <a:pt x="912178" y="289069"/>
                </a:lnTo>
                <a:lnTo>
                  <a:pt x="899997" y="2856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utexas.edu/courses/larrymyth/images/perseus/CC-Danae-Ches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5555894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56388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Danae</a:t>
            </a:r>
            <a:r>
              <a:rPr lang="en-US" i="1" dirty="0" smtClean="0"/>
              <a:t> Painter, c. 450 - 440 BCE. Attic hydria. Museum of Fine Arts, Boston.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308</Words>
  <Application>Microsoft Office PowerPoint</Application>
  <PresentationFormat>On-screen Show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Perseus Danae Andromeda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Perseus and the Graiae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Andromeda</vt:lpstr>
      <vt:lpstr>Andromeda</vt:lpstr>
      <vt:lpstr>PowerPoint Presentation</vt:lpstr>
      <vt:lpstr>PowerPoint Presentation</vt:lpstr>
      <vt:lpstr>Lu</vt:lpstr>
      <vt:lpstr>Death of Acrisius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Perseus</dc:title>
  <dc:creator>Tom</dc:creator>
  <cp:lastModifiedBy>Default User</cp:lastModifiedBy>
  <cp:revision>8</cp:revision>
  <dcterms:created xsi:type="dcterms:W3CDTF">2010-09-04T22:59:27Z</dcterms:created>
  <dcterms:modified xsi:type="dcterms:W3CDTF">2017-02-28T15:10:16Z</dcterms:modified>
</cp:coreProperties>
</file>