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2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25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5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1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252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28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252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6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8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5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F28ED-806E-4F3D-B845-E90193A1B83C}" type="datetimeFigureOut">
              <a:rPr lang="en-US" smtClean="0"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E49D-5CB4-4405-A5C6-7AC35B260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Wendy_Donige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Wendy_Doniger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2"/>
            <a:ext cx="7772400" cy="2098675"/>
          </a:xfrm>
        </p:spPr>
        <p:txBody>
          <a:bodyPr/>
          <a:lstStyle/>
          <a:p>
            <a:pPr algn="ctr"/>
            <a:r>
              <a:rPr lang="en-US" altLang="en-US" b="1" dirty="0" smtClean="0"/>
              <a:t>“One person’s myth is another person’s religion.”</a:t>
            </a:r>
            <a:br>
              <a:rPr lang="en-US" altLang="en-US" b="1" dirty="0" smtClean="0"/>
            </a:br>
            <a:r>
              <a:rPr lang="en-US" altLang="en-US" sz="3600" b="1" dirty="0">
                <a:hlinkClick r:id="rId2"/>
              </a:rPr>
              <a:t>Wendy </a:t>
            </a:r>
            <a:r>
              <a:rPr lang="en-US" altLang="en-US" sz="3600" b="1" dirty="0" err="1">
                <a:hlinkClick r:id="rId2"/>
              </a:rPr>
              <a:t>Doniger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hlinkClick r:id="rId2"/>
              </a:rPr>
              <a:t>O'Flaherty</a:t>
            </a:r>
            <a:endParaRPr lang="en-US" altLang="en-US" sz="3600" b="1" dirty="0"/>
          </a:p>
        </p:txBody>
      </p:sp>
      <p:pic>
        <p:nvPicPr>
          <p:cNvPr id="3075" name="Picture 2" descr="doni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493" y="2972073"/>
            <a:ext cx="1905000" cy="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 descr="http://i43.tower.com/images/mm100979058/other-peoples-myths-cave-echoes-wendy-doniger-oflaherty-paperback-cover-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256" y="2817527"/>
            <a:ext cx="19050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19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2"/>
            <a:ext cx="7772400" cy="2098675"/>
          </a:xfrm>
        </p:spPr>
        <p:txBody>
          <a:bodyPr/>
          <a:lstStyle/>
          <a:p>
            <a:pPr algn="ctr"/>
            <a:r>
              <a:rPr lang="en-US" altLang="en-US" b="1" dirty="0" smtClean="0"/>
              <a:t>“One person’s myth is another person’s religion.”</a:t>
            </a:r>
            <a:br>
              <a:rPr lang="en-US" altLang="en-US" b="1" dirty="0" smtClean="0"/>
            </a:br>
            <a:r>
              <a:rPr lang="en-US" altLang="en-US" sz="3600" b="1" dirty="0">
                <a:hlinkClick r:id="rId2"/>
              </a:rPr>
              <a:t>Wendy </a:t>
            </a:r>
            <a:r>
              <a:rPr lang="en-US" altLang="en-US" sz="3600" b="1" dirty="0" err="1">
                <a:hlinkClick r:id="rId2"/>
              </a:rPr>
              <a:t>Doniger</a:t>
            </a:r>
            <a:r>
              <a:rPr lang="en-US" altLang="en-US" sz="3600" b="1" dirty="0"/>
              <a:t> </a:t>
            </a:r>
            <a:r>
              <a:rPr lang="en-US" altLang="en-US" sz="3600" b="1" dirty="0">
                <a:hlinkClick r:id="rId2"/>
              </a:rPr>
              <a:t>O'Flaherty</a:t>
            </a:r>
            <a:endParaRPr lang="en-US" altLang="en-US" sz="3600" b="1" dirty="0"/>
          </a:p>
        </p:txBody>
      </p:sp>
      <p:pic>
        <p:nvPicPr>
          <p:cNvPr id="3075" name="Picture 2" descr="donig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899" y="2662980"/>
            <a:ext cx="1905000" cy="238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 descr="http://i43.tower.com/images/mm100979058/other-peoples-myths-cave-echoes-wendy-doniger-oflaherty-paperback-cover-art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14" y="2662980"/>
            <a:ext cx="190500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75733" y="2860918"/>
            <a:ext cx="402464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4000" b="1" dirty="0" smtClean="0"/>
              <a:t>To what extent is one’ person’s god another person’s myth?</a:t>
            </a:r>
            <a:endParaRPr lang="en-US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8292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30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“One person’s myth is another person’s religion.” Wendy Doniger O'Flaherty</vt:lpstr>
      <vt:lpstr>“One person’s myth is another person’s religion.” Wendy Doniger O'Flaherty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“One person’s myth is another person’s religion.” Wendy Doniger O'Flaherty</dc:title>
  <dc:creator>Thomas Sienkewicz</dc:creator>
  <cp:lastModifiedBy>Thomas Sienkewicz</cp:lastModifiedBy>
  <cp:revision>1</cp:revision>
  <dcterms:created xsi:type="dcterms:W3CDTF">2017-01-12T15:57:42Z</dcterms:created>
  <dcterms:modified xsi:type="dcterms:W3CDTF">2017-01-12T16:00:30Z</dcterms:modified>
</cp:coreProperties>
</file>