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5E4F2-28DB-49EA-96C7-6EED1687AC7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partment.monm.edu/classics/Courses/CLAS230/MythDocuments/Pantheon/Pantheon.ht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oi.com/Text/Apollodorus1.html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pantheon.org/areas/genealog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oi.com/greek-mythology/olympian-gods.html" TargetMode="External"/><Relationship Id="rId5" Type="http://schemas.openxmlformats.org/officeDocument/2006/relationships/hyperlink" Target="http://www.theoi.com/Pantheon.html" TargetMode="External"/><Relationship Id="rId4" Type="http://schemas.openxmlformats.org/officeDocument/2006/relationships/hyperlink" Target="http://department.monm.edu/classics/Courses/CLAS230/MythDocuments/MajorGod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Greek </a:t>
            </a:r>
            <a:r>
              <a:rPr lang="en-US" smtClean="0"/>
              <a:t>Gods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god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962400"/>
            <a:ext cx="29718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http://www.nga.gov/image/a00005/a00005f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4925" y="3143249"/>
            <a:ext cx="4029075" cy="3714751"/>
          </a:xfrm>
          <a:prstGeom prst="rect">
            <a:avLst/>
          </a:prstGeom>
          <a:noFill/>
        </p:spPr>
      </p:pic>
      <p:pic>
        <p:nvPicPr>
          <p:cNvPr id="7" name="Picture 6" descr="http://www.ancient-greece.org/images/ancient-sites/delphi/treasury-siphnos-metope.jpg"/>
          <p:cNvPicPr>
            <a:picLocks noChangeAspect="1" noChangeArrowheads="1"/>
          </p:cNvPicPr>
          <p:nvPr/>
        </p:nvPicPr>
        <p:blipFill>
          <a:blip r:embed="rId4" cstate="print"/>
          <a:srcRect r="69167"/>
          <a:stretch>
            <a:fillRect/>
          </a:stretch>
        </p:blipFill>
        <p:spPr bwMode="auto">
          <a:xfrm>
            <a:off x="1524000" y="0"/>
            <a:ext cx="5655281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Pantheon</a:t>
            </a:r>
          </a:p>
        </p:txBody>
      </p:sp>
      <p:pic>
        <p:nvPicPr>
          <p:cNvPr id="2051" name="Picture 7" descr="panth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828800"/>
            <a:ext cx="66675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8" descr="romepanthe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762000"/>
            <a:ext cx="23812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Important Terms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Pantheon</a:t>
            </a:r>
          </a:p>
          <a:p>
            <a:pPr eaLnBrk="1" hangingPunct="1"/>
            <a:r>
              <a:rPr lang="en-US" dirty="0" smtClean="0"/>
              <a:t>Assembly of the Gods</a:t>
            </a:r>
          </a:p>
          <a:p>
            <a:pPr eaLnBrk="1" hangingPunct="1"/>
            <a:r>
              <a:rPr lang="en-US" dirty="0" smtClean="0"/>
              <a:t>Polytheism</a:t>
            </a:r>
          </a:p>
          <a:p>
            <a:pPr eaLnBrk="1" hangingPunct="1"/>
            <a:r>
              <a:rPr lang="en-US" dirty="0" smtClean="0"/>
              <a:t>Monotheism</a:t>
            </a:r>
          </a:p>
          <a:p>
            <a:pPr eaLnBrk="1" hangingPunct="1"/>
            <a:r>
              <a:rPr lang="en-US" dirty="0" err="1" smtClean="0"/>
              <a:t>Theriomorphism</a:t>
            </a:r>
            <a:endParaRPr lang="en-US" dirty="0" smtClean="0"/>
          </a:p>
          <a:p>
            <a:pPr eaLnBrk="1" hangingPunct="1"/>
            <a:r>
              <a:rPr lang="en-US" dirty="0" smtClean="0"/>
              <a:t>Anthropomorphism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The Greek Pantheon</a:t>
            </a:r>
          </a:p>
        </p:txBody>
      </p:sp>
      <p:pic>
        <p:nvPicPr>
          <p:cNvPr id="5123" name="Picture 5" descr="The principal gods of Greek mythology (8kb)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8528050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746125" y="5218113"/>
            <a:ext cx="7788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For information on the Greco-Roman deities, see </a:t>
            </a:r>
            <a:r>
              <a:rPr lang="en-US" dirty="0">
                <a:hlinkClick r:id="rId3"/>
              </a:rPr>
              <a:t>http://department.monm.edu/classics/Courses/CLAS230/MythDocuments/Pantheon/Pantheon.htm</a:t>
            </a:r>
            <a:endParaRPr lang="en-US" dirty="0"/>
          </a:p>
          <a:p>
            <a:endParaRPr lang="en-US" dirty="0"/>
          </a:p>
        </p:txBody>
      </p:sp>
      <p:pic>
        <p:nvPicPr>
          <p:cNvPr id="5125" name="Picture 8" descr="gods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9718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on the Greek Gods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 </a:t>
            </a:r>
            <a:r>
              <a:rPr lang="en-US" b="1" dirty="0" smtClean="0">
                <a:hlinkClick r:id="rId2"/>
              </a:rPr>
              <a:t>Genealogical Tables</a:t>
            </a:r>
            <a:endParaRPr lang="en-US" b="1" dirty="0" smtClean="0"/>
          </a:p>
          <a:p>
            <a:r>
              <a:rPr lang="en-US" b="1" dirty="0" err="1" smtClean="0">
                <a:hlinkClick r:id="rId3"/>
              </a:rPr>
              <a:t>Apollodorus</a:t>
            </a:r>
            <a:r>
              <a:rPr lang="en-US" b="1" dirty="0" smtClean="0"/>
              <a:t> 1.1.1-1.4.1 (the gods)</a:t>
            </a:r>
            <a:endParaRPr lang="en-US" dirty="0" smtClean="0"/>
          </a:p>
          <a:p>
            <a:r>
              <a:rPr lang="en-US" b="1" dirty="0" smtClean="0">
                <a:hlinkClick r:id="rId4"/>
              </a:rPr>
              <a:t>The </a:t>
            </a:r>
            <a:r>
              <a:rPr lang="en-US" b="1" dirty="0">
                <a:hlinkClick r:id="rId4"/>
              </a:rPr>
              <a:t>Major Gods</a:t>
            </a:r>
            <a:r>
              <a:rPr lang="en-US" b="1" dirty="0"/>
              <a:t> </a:t>
            </a:r>
          </a:p>
          <a:p>
            <a:r>
              <a:rPr lang="en-US" b="1" dirty="0" smtClean="0">
                <a:hlinkClick r:id="rId5"/>
              </a:rPr>
              <a:t>The Pantheon</a:t>
            </a:r>
            <a:endParaRPr lang="en-US" b="1" dirty="0" smtClean="0"/>
          </a:p>
          <a:p>
            <a:r>
              <a:rPr lang="en-US" b="1" dirty="0" smtClean="0">
                <a:hlinkClick r:id="rId6"/>
              </a:rPr>
              <a:t>12 </a:t>
            </a:r>
            <a:r>
              <a:rPr lang="en-US" b="1" dirty="0">
                <a:hlinkClick r:id="rId6"/>
              </a:rPr>
              <a:t>Olympian Gods</a:t>
            </a:r>
            <a:r>
              <a:rPr lang="en-US" b="1" dirty="0"/>
              <a:t> </a:t>
            </a:r>
          </a:p>
        </p:txBody>
      </p:sp>
      <p:pic>
        <p:nvPicPr>
          <p:cNvPr id="17410" name="Picture 2" descr="http://department.monm.edu/classics/Courses/CLAS230/MythDocuments/Pantheon/Pantheon_files/image00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8200" y="3505200"/>
            <a:ext cx="3990975" cy="274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The Greek Gods</vt:lpstr>
      <vt:lpstr>Pantheon</vt:lpstr>
      <vt:lpstr>Important Terms</vt:lpstr>
      <vt:lpstr>The Greek Pantheon</vt:lpstr>
      <vt:lpstr>More on the Greek Gods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Gods in Art</dc:title>
  <dc:creator>Tom Sienkewicz</dc:creator>
  <cp:lastModifiedBy>Thomas Sienkewicz</cp:lastModifiedBy>
  <cp:revision>8</cp:revision>
  <dcterms:created xsi:type="dcterms:W3CDTF">2011-08-26T00:26:36Z</dcterms:created>
  <dcterms:modified xsi:type="dcterms:W3CDTF">2017-01-19T01:31:18Z</dcterms:modified>
</cp:coreProperties>
</file>