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72" r:id="rId4"/>
    <p:sldId id="292" r:id="rId5"/>
    <p:sldId id="294" r:id="rId6"/>
    <p:sldId id="29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C3D12-31B3-4326-9A2D-554FA378DBCE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AC352-B33A-48AF-B103-AD7877AE2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3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C352-B33A-48AF-B103-AD7877AE21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5E4F2-28DB-49EA-96C7-6EED1687AC7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department.monm.edu/classics/Courses/Chronology.htm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museum.org/toah/intro/atr/04sm.htm" TargetMode="External"/><Relationship Id="rId5" Type="http://schemas.openxmlformats.org/officeDocument/2006/relationships/hyperlink" Target="http://chaos1.hypermart.net/fullsize/artrenfs.gif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chaos1.hypermart.net/fullsize/artancfs.gif" TargetMode="External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cred-destinations.com/greece/delphi" TargetMode="External"/><Relationship Id="rId2" Type="http://schemas.openxmlformats.org/officeDocument/2006/relationships/hyperlink" Target="http://www.olympia-greece.org/delph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theon.org/articles/o/olympia.html" TargetMode="External"/><Relationship Id="rId2" Type="http://schemas.openxmlformats.org/officeDocument/2006/relationships/hyperlink" Target="http://www.greek-thesaurus.gr/Ancient-Olympia-the-sanctua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buffaloah.com/a/virtual/greece/olympia/sanc/index.html" TargetMode="External"/><Relationship Id="rId4" Type="http://schemas.openxmlformats.org/officeDocument/2006/relationships/hyperlink" Target="http://www.olympia-greece.org/histor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a.org/athens/sites/acropolis.html" TargetMode="External"/><Relationship Id="rId2" Type="http://schemas.openxmlformats.org/officeDocument/2006/relationships/hyperlink" Target="http://witcombe.sbc.edu/sacredplaces/acropoli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Greek Gods</a:t>
            </a:r>
            <a:br>
              <a:rPr lang="en-US" dirty="0" smtClean="0"/>
            </a:br>
            <a:r>
              <a:rPr lang="en-US" dirty="0" smtClean="0"/>
              <a:t>in Time and Place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god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6750"/>
            <a:ext cx="2971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nga.gov/image/a00005/a00005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684" y="4114800"/>
            <a:ext cx="2975316" cy="2743200"/>
          </a:xfrm>
          <a:prstGeom prst="rect">
            <a:avLst/>
          </a:prstGeom>
          <a:noFill/>
        </p:spPr>
      </p:pic>
      <p:pic>
        <p:nvPicPr>
          <p:cNvPr id="7" name="Picture 6" descr="http://www.ancient-greece.org/images/ancient-sites/delphi/treasury-siphnos-met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4112932" cy="1828800"/>
          </a:xfrm>
          <a:prstGeom prst="rect">
            <a:avLst/>
          </a:prstGeom>
          <a:noFill/>
        </p:spPr>
      </p:pic>
      <p:pic>
        <p:nvPicPr>
          <p:cNvPr id="12290" name="Picture 2" descr="http://www.alamo.edu/sac/vat/arthistory/arts1303/Greek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0"/>
            <a:ext cx="2857500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82296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3"/>
              </a:rPr>
              <a:t>http://department.monm.edu/classics/Courses/Chronology.htm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http://chaos1.hypermart.net/fullsize/artancfs.gif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http://chaos1.hypermart.net/fullsize/artrenfs.gif</a:t>
            </a:r>
            <a:endParaRPr lang="en-US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http://www.metmuseum.org/toah/intro/atr/04sm.htm</a:t>
            </a:r>
            <a:endParaRPr lang="en-US" dirty="0"/>
          </a:p>
        </p:txBody>
      </p:sp>
      <p:pic>
        <p:nvPicPr>
          <p:cNvPr id="4" name="Picture 3" descr="http://www.ancient-greece.org/images/ancient-sites/delphi/treasury-siphnos-meto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1371600"/>
            <a:ext cx="2056466" cy="914400"/>
          </a:xfrm>
          <a:prstGeom prst="rect">
            <a:avLst/>
          </a:prstGeom>
          <a:noFill/>
        </p:spPr>
      </p:pic>
      <p:pic>
        <p:nvPicPr>
          <p:cNvPr id="5" name="Picture 2" descr="http://www.alamo.edu/sac/vat/arthistory/arts1303/Greek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1000"/>
            <a:ext cx="1925052" cy="1828800"/>
          </a:xfrm>
          <a:prstGeom prst="rect">
            <a:avLst/>
          </a:prstGeom>
          <a:noFill/>
        </p:spPr>
      </p:pic>
      <p:pic>
        <p:nvPicPr>
          <p:cNvPr id="6" name="Picture 8" descr="gods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143000"/>
            <a:ext cx="22823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nga.gov/image/a00005/a00005f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0456" y="304800"/>
            <a:ext cx="1983544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35477" y="2438400"/>
            <a:ext cx="2551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Siphnian</a:t>
            </a:r>
            <a:r>
              <a:rPr lang="en-US" b="1" dirty="0" smtClean="0"/>
              <a:t> Treasury Frieze</a:t>
            </a:r>
          </a:p>
          <a:p>
            <a:pPr algn="ctr"/>
            <a:r>
              <a:rPr lang="en-US" b="1" dirty="0" smtClean="0"/>
              <a:t>Delphi</a:t>
            </a:r>
          </a:p>
          <a:p>
            <a:pPr algn="ctr"/>
            <a:r>
              <a:rPr lang="en-US" b="1" dirty="0" smtClean="0"/>
              <a:t> 530-25 BC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4124" y="2438400"/>
            <a:ext cx="1467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François Vase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c.550 B.C.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11704" y="3048000"/>
            <a:ext cx="180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Parthenon Frieze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443-438 B.C.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23622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Bellini</a:t>
            </a:r>
          </a:p>
          <a:p>
            <a:pPr algn="ctr"/>
            <a:r>
              <a:rPr lang="en-US" b="1" dirty="0" smtClean="0"/>
              <a:t>“Feast of the Gods”</a:t>
            </a:r>
          </a:p>
          <a:p>
            <a:pPr algn="ctr"/>
            <a:r>
              <a:rPr lang="en-US" b="1" dirty="0" smtClean="0"/>
              <a:t>1514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200400" cy="1143000"/>
          </a:xfrm>
        </p:spPr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pic>
        <p:nvPicPr>
          <p:cNvPr id="29698" name="Picture 2" descr="http://plato-dialogues.org/tools/images/bigmaps/gk_wrld.gif"/>
          <p:cNvPicPr>
            <a:picLocks noChangeAspect="1" noChangeArrowheads="1"/>
          </p:cNvPicPr>
          <p:nvPr/>
        </p:nvPicPr>
        <p:blipFill>
          <a:blip r:embed="rId2" cstate="print"/>
          <a:srcRect l="8727" r="4000"/>
          <a:stretch>
            <a:fillRect/>
          </a:stretch>
        </p:blipFill>
        <p:spPr bwMode="auto">
          <a:xfrm>
            <a:off x="0" y="1447800"/>
            <a:ext cx="9144000" cy="409575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5400000">
            <a:off x="5067300" y="1714500"/>
            <a:ext cx="2743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43200" y="4191000"/>
            <a:ext cx="3505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38400" y="6019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Athens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53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Delphi</a:t>
            </a:r>
            <a:endParaRPr lang="en-US" b="1" dirty="0"/>
          </a:p>
        </p:txBody>
      </p:sp>
      <p:pic>
        <p:nvPicPr>
          <p:cNvPr id="10" name="Picture 2" descr="http://www.destinationspoint.com/wp-content/uploads/2011/02/Athens_Acropol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media-cdn.tripadvisor.com/media/photo-s/00/1c/cb/ac/temple-of-apol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24413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www.olympia-greece.org/delphi.html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http://www.sacred-destinations.com/greece/delphi</a:t>
            </a:r>
            <a:endParaRPr lang="en-US" dirty="0"/>
          </a:p>
        </p:txBody>
      </p:sp>
      <p:pic>
        <p:nvPicPr>
          <p:cNvPr id="1026" name="Picture 2" descr="http://media-cdn.tripadvisor.com/media/photo-s/00/1c/cb/ac/temple-of-apol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9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Olympia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7" y="4166896"/>
            <a:ext cx="82296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http://www.greek-thesaurus.gr/Ancient-Olympia-the-sanctuary.html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http://www.pantheon.org/articles/o/olympia.html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http://www.olympia-greece.org/history.html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5"/>
              </a:rPr>
              <a:t>http://buffaloah.com/a/virtual/greece/olympia/sanc/index.html</a:t>
            </a:r>
            <a:endParaRPr lang="en-US" sz="2400" dirty="0"/>
          </a:p>
        </p:txBody>
      </p:sp>
      <p:pic>
        <p:nvPicPr>
          <p:cNvPr id="1026" name="Picture 2" descr="http://thumbs.media.smithsonianmag.com/filer/olympia-stadium-631.jpg__800x600_q85_cr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6010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0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Athenian Acropolis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witcombe.sbc.edu/sacredplaces/acropolis.html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http://www.stoa.org/athens/sites/acropolis.html</a:t>
            </a:r>
            <a:endParaRPr lang="en-US" dirty="0"/>
          </a:p>
        </p:txBody>
      </p:sp>
      <p:pic>
        <p:nvPicPr>
          <p:cNvPr id="2050" name="Picture 2" descr="http://www.destinationspoint.com/wp-content/uploads/2011/02/Athens_Acropol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6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63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Greek Gods in Time and Place</vt:lpstr>
      <vt:lpstr>Timelines</vt:lpstr>
      <vt:lpstr>Geography</vt:lpstr>
      <vt:lpstr>Delphi</vt:lpstr>
      <vt:lpstr>Olympia</vt:lpstr>
      <vt:lpstr>The Athenian Acropolis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Gods in Art</dc:title>
  <dc:creator>Tom Sienkewicz</dc:creator>
  <cp:lastModifiedBy>Thomas Sienkewicz</cp:lastModifiedBy>
  <cp:revision>22</cp:revision>
  <dcterms:created xsi:type="dcterms:W3CDTF">2011-08-26T00:26:36Z</dcterms:created>
  <dcterms:modified xsi:type="dcterms:W3CDTF">2017-01-17T02:04:49Z</dcterms:modified>
</cp:coreProperties>
</file>