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8" r:id="rId3"/>
    <p:sldId id="260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AD755-2532-4C42-90E7-82E0E912426A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61C5F1-F1E5-456C-9711-CC7319BB3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381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BB1EE62-E929-4EE4-BEDA-AF5615398758}" type="slidenum">
              <a:rPr lang="en-US" altLang="en-US" smtClean="0"/>
              <a:pPr eaLnBrk="1" hangingPunct="1"/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67966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A6614-656F-4B62-8D72-05456DD10B6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BA7F-634D-4FC4-8DF6-FD97448F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648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A6614-656F-4B62-8D72-05456DD10B6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BA7F-634D-4FC4-8DF6-FD97448F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25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A6614-656F-4B62-8D72-05456DD10B6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BA7F-634D-4FC4-8DF6-FD97448F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58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A6614-656F-4B62-8D72-05456DD10B6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BA7F-634D-4FC4-8DF6-FD97448F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23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A6614-656F-4B62-8D72-05456DD10B6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BA7F-634D-4FC4-8DF6-FD97448F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94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A6614-656F-4B62-8D72-05456DD10B6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BA7F-634D-4FC4-8DF6-FD97448F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923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A6614-656F-4B62-8D72-05456DD10B6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BA7F-634D-4FC4-8DF6-FD97448F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9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A6614-656F-4B62-8D72-05456DD10B6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BA7F-634D-4FC4-8DF6-FD97448F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822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A6614-656F-4B62-8D72-05456DD10B6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BA7F-634D-4FC4-8DF6-FD97448F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35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A6614-656F-4B62-8D72-05456DD10B6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BA7F-634D-4FC4-8DF6-FD97448F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171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A6614-656F-4B62-8D72-05456DD10B6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BA7F-634D-4FC4-8DF6-FD97448F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769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A6614-656F-4B62-8D72-05456DD10B6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3BA7F-634D-4FC4-8DF6-FD97448F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7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is a Myth?</a:t>
            </a:r>
            <a:br>
              <a:rPr lang="en-US" dirty="0" smtClean="0"/>
            </a:br>
            <a:r>
              <a:rPr lang="en-US" dirty="0" smtClean="0"/>
              <a:t>What is Religion?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368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myth </a:t>
            </a:r>
            <a:r>
              <a:rPr lang="en-US" dirty="0"/>
              <a:t>( m¹th) </a:t>
            </a:r>
            <a:r>
              <a:rPr lang="en-US" i="1" dirty="0"/>
              <a:t>n.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New Latin </a:t>
            </a:r>
            <a:r>
              <a:rPr lang="en-US" i="1" dirty="0" err="1"/>
              <a:t>mþthus</a:t>
            </a:r>
            <a:r>
              <a:rPr lang="en-US" i="1" dirty="0"/>
              <a:t> </a:t>
            </a:r>
            <a:r>
              <a:rPr lang="en-US" dirty="0"/>
              <a:t>from Late Latin </a:t>
            </a:r>
            <a:r>
              <a:rPr lang="en-US" i="1" dirty="0" err="1"/>
              <a:t>mþthos</a:t>
            </a:r>
            <a:r>
              <a:rPr lang="en-US" i="1" dirty="0"/>
              <a:t> </a:t>
            </a:r>
            <a:r>
              <a:rPr lang="en-US" dirty="0"/>
              <a:t>from Greek </a:t>
            </a:r>
            <a:r>
              <a:rPr lang="en-US" i="1" dirty="0" err="1"/>
              <a:t>muthos</a:t>
            </a:r>
            <a:r>
              <a:rPr lang="en-US" dirty="0"/>
              <a:t>]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1. a. </a:t>
            </a:r>
            <a:r>
              <a:rPr lang="en-US" dirty="0"/>
              <a:t>A traditional, typically ancient story dealing with supernatural beings, ancestors, or heroes that serves as a fundamental type in the world view of a people, as by explaining aspects of the natural world or delineating the psychology, customs, or ideals of society: </a:t>
            </a:r>
            <a:r>
              <a:rPr lang="en-US" i="1" dirty="0"/>
              <a:t>the myth of Eros and Psyche; a creation myth. </a:t>
            </a:r>
            <a:r>
              <a:rPr lang="en-US" b="1" dirty="0"/>
              <a:t>b. </a:t>
            </a:r>
            <a:r>
              <a:rPr lang="en-US" dirty="0"/>
              <a:t>Such stories considered as a group: </a:t>
            </a:r>
            <a:r>
              <a:rPr lang="en-US" i="1" dirty="0"/>
              <a:t>the realm of myth. </a:t>
            </a:r>
            <a:endParaRPr lang="en-US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2</a:t>
            </a:r>
            <a:r>
              <a:rPr lang="en-US" b="1" dirty="0"/>
              <a:t>. </a:t>
            </a:r>
            <a:r>
              <a:rPr lang="en-US" dirty="0"/>
              <a:t>A story, a theme, an object, or a character regarded as embodying an aspect of a culture: </a:t>
            </a:r>
            <a:r>
              <a:rPr lang="en-US" i="1" dirty="0"/>
              <a:t>a star whose fame turned her into a myth; the pioneer myth of suburbia. </a:t>
            </a:r>
            <a:endParaRPr lang="en-US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3</a:t>
            </a:r>
            <a:r>
              <a:rPr lang="en-US" b="1" dirty="0"/>
              <a:t>. </a:t>
            </a:r>
            <a:r>
              <a:rPr lang="en-US" dirty="0"/>
              <a:t>A fiction or half-truth, especially one that forms part of an ideology. 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4</a:t>
            </a:r>
            <a:r>
              <a:rPr lang="en-US" b="1" dirty="0"/>
              <a:t>. </a:t>
            </a:r>
            <a:r>
              <a:rPr lang="en-US" dirty="0"/>
              <a:t>A fictitious story, person, or thing: </a:t>
            </a:r>
            <a:r>
              <a:rPr lang="en-US" i="1" dirty="0"/>
              <a:t>“ German artillery superiority on the Western Front was a myth ” </a:t>
            </a:r>
            <a:r>
              <a:rPr lang="en-US" dirty="0"/>
              <a:t> </a:t>
            </a:r>
            <a:r>
              <a:rPr lang="en-US" i="1" u="sng" dirty="0"/>
              <a:t>Leon Wolff </a:t>
            </a:r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096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</a:t>
            </a:r>
            <a:r>
              <a:rPr lang="en-US" b="1" dirty="0" smtClean="0"/>
              <a:t>eligion (</a:t>
            </a:r>
            <a:r>
              <a:rPr lang="en-US" dirty="0" err="1" smtClean="0"/>
              <a:t>re·li·gion</a:t>
            </a:r>
            <a:r>
              <a:rPr lang="en-US" dirty="0" smtClean="0"/>
              <a:t> </a:t>
            </a:r>
            <a:r>
              <a:rPr lang="en-US" dirty="0" err="1" smtClean="0"/>
              <a:t>rə</a:t>
            </a:r>
            <a:r>
              <a:rPr lang="en-US" dirty="0" err="1"/>
              <a:t>ˈlijən</a:t>
            </a:r>
            <a:r>
              <a:rPr lang="en-US" dirty="0" smtClean="0"/>
              <a:t>/) n.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Middle English (originally in the sense ‘life under monastic vows’): from Old French, or from Latin </a:t>
            </a:r>
            <a:r>
              <a:rPr lang="en-US" i="1" dirty="0" err="1"/>
              <a:t>religio</a:t>
            </a:r>
            <a:r>
              <a:rPr lang="en-US" i="1" dirty="0"/>
              <a:t>(n-)</a:t>
            </a:r>
            <a:r>
              <a:rPr lang="en-US" dirty="0"/>
              <a:t> ‘obligation, bond, reverence,’ perhaps based on Latin </a:t>
            </a:r>
            <a:r>
              <a:rPr lang="en-US" i="1" dirty="0" err="1"/>
              <a:t>religare</a:t>
            </a:r>
            <a:r>
              <a:rPr lang="en-US" dirty="0"/>
              <a:t> ‘to bind</a:t>
            </a:r>
            <a:r>
              <a:rPr lang="en-US" dirty="0" smtClean="0"/>
              <a:t>.’</a:t>
            </a:r>
          </a:p>
          <a:p>
            <a:pPr marL="0" indent="0">
              <a:buNone/>
            </a:pPr>
            <a:r>
              <a:rPr lang="en-US" dirty="0" smtClean="0"/>
              <a:t>1. the </a:t>
            </a:r>
            <a:r>
              <a:rPr lang="en-US" dirty="0"/>
              <a:t>belief in and worship of a superhuman controlling power, especially a personal God or gods.</a:t>
            </a:r>
          </a:p>
          <a:p>
            <a:pPr marL="0" indent="0">
              <a:buNone/>
            </a:pPr>
            <a:r>
              <a:rPr lang="en-US" dirty="0" smtClean="0"/>
              <a:t>      "</a:t>
            </a:r>
            <a:r>
              <a:rPr lang="en-US" dirty="0"/>
              <a:t>ideas about the relationship between science and religion"</a:t>
            </a:r>
          </a:p>
          <a:p>
            <a:pPr marL="0" indent="0">
              <a:buNone/>
            </a:pPr>
            <a:r>
              <a:rPr lang="en-US" dirty="0" smtClean="0"/>
              <a:t>        synonyms</a:t>
            </a:r>
            <a:r>
              <a:rPr lang="en-US" dirty="0"/>
              <a:t>:	faith, belief, worship, </a:t>
            </a:r>
            <a:r>
              <a:rPr lang="en-US" dirty="0" smtClean="0"/>
              <a:t>creed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a </a:t>
            </a:r>
            <a:r>
              <a:rPr lang="en-US" dirty="0"/>
              <a:t>particular system of faith and worship.</a:t>
            </a:r>
          </a:p>
          <a:p>
            <a:pPr marL="0" indent="0">
              <a:buNone/>
            </a:pPr>
            <a:r>
              <a:rPr lang="en-US" dirty="0" smtClean="0"/>
              <a:t>         plural </a:t>
            </a:r>
            <a:r>
              <a:rPr lang="en-US" dirty="0"/>
              <a:t>noun: religions</a:t>
            </a:r>
          </a:p>
          <a:p>
            <a:pPr marL="0" indent="0">
              <a:buNone/>
            </a:pPr>
            <a:r>
              <a:rPr lang="en-US" dirty="0" smtClean="0"/>
              <a:t>         "</a:t>
            </a:r>
            <a:r>
              <a:rPr lang="en-US" dirty="0"/>
              <a:t>the world's great </a:t>
            </a:r>
            <a:r>
              <a:rPr lang="en-US" dirty="0" smtClean="0"/>
              <a:t>religions“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3. a </a:t>
            </a:r>
            <a:r>
              <a:rPr lang="en-US" dirty="0"/>
              <a:t>pursuit or interest to which someone ascribes supreme importance.</a:t>
            </a:r>
          </a:p>
          <a:p>
            <a:pPr marL="0" indent="0">
              <a:buNone/>
            </a:pPr>
            <a:r>
              <a:rPr lang="en-US" dirty="0" smtClean="0"/>
              <a:t>        "</a:t>
            </a:r>
            <a:r>
              <a:rPr lang="en-US" dirty="0"/>
              <a:t>consumerism is the new religion"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208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is a Myth?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A story about the past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Handed down from generation to generation (tradition)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About gods and heroes and the supernatural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Religious context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Expression of cultural values (charter myth)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Teaches moral lessons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Explains natural phenomena and events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Essential human experience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Culturally true rather than historically accurate and factual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Entertainment</a:t>
            </a:r>
          </a:p>
        </p:txBody>
      </p:sp>
    </p:spTree>
    <p:extLst>
      <p:ext uri="{BB962C8B-B14F-4D97-AF65-F5344CB8AC3E}">
        <p14:creationId xmlns:p14="http://schemas.microsoft.com/office/powerpoint/2010/main" val="1222218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267</Words>
  <Application>Microsoft Office PowerPoint</Application>
  <PresentationFormat>On-screen Show (4:3)</PresentationFormat>
  <Paragraphs>35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What is a Myth? What is Religion?</vt:lpstr>
      <vt:lpstr>myth ( m¹th) n.  </vt:lpstr>
      <vt:lpstr>religion (re·li·gion rəˈlijən/) n. </vt:lpstr>
      <vt:lpstr>What is a Myth?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 Myth? What is Religion?</dc:title>
  <dc:creator>Thomas Sienkewicz</dc:creator>
  <cp:lastModifiedBy>Thomas Sienkewicz</cp:lastModifiedBy>
  <cp:revision>3</cp:revision>
  <dcterms:created xsi:type="dcterms:W3CDTF">2017-01-19T01:51:41Z</dcterms:created>
  <dcterms:modified xsi:type="dcterms:W3CDTF">2017-01-19T02:08:06Z</dcterms:modified>
</cp:coreProperties>
</file>