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eb.uvic.ca/~athena/department_files/classical_myth/gods/athene_i.html" TargetMode="External"/><Relationship Id="rId4" Type="http://schemas.openxmlformats.org/officeDocument/2006/relationships/hyperlink" Target="http://web.uvic.ca/~athena/department_files/classical_myth/images/haifa/h186.jpg" TargetMode="External"/><Relationship Id="rId9" Type="http://schemas.openxmlformats.org/officeDocument/2006/relationships/hyperlink" Target="http://www.theoi.com/Gallery/Z4.1.html" TargetMode="External"/><Relationship Id="rId5" Type="http://schemas.openxmlformats.org/officeDocument/2006/relationships/hyperlink" Target="http://www.perseus.tufts.edu/hopper/image?img=Perseus:image:1990.26.0201&amp;redirect=true" TargetMode="External"/><Relationship Id="rId6" Type="http://schemas.openxmlformats.org/officeDocument/2006/relationships/hyperlink" Target="http://www.theoi.com/Gallery/R43.2.html" TargetMode="External"/><Relationship Id="rId7" Type="http://schemas.openxmlformats.org/officeDocument/2006/relationships/hyperlink" Target="http://www.theoi.com/Gallery/P23.2.html" TargetMode="External"/><Relationship Id="rId8" Type="http://schemas.openxmlformats.org/officeDocument/2006/relationships/hyperlink" Target="http://www.theoi.com/Gallery/K2.1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Athena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Laura Sanchez, Hannah Snyder, &amp; Kayla Beadles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Background/Myth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00675" y="1164800"/>
            <a:ext cx="6336600" cy="32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 name: Minerva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names: Palla, Owl-eyed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Goddess of wisdom, craft and war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Recognizable attributes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Goatskin, Owl, Olive, Helmet, Gorgon’s head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armed with shield and spear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Wears a long robe with a snakeskin cape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myths: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Contest with Poseidon, Heracles, Perseus, Judgement of Paris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Times New Roman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 is Zeus and sometimes Metis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-4100" l="-10530" r="10529" t="4100"/>
          <a:stretch/>
        </p:blipFill>
        <p:spPr>
          <a:xfrm>
            <a:off x="6315274" y="386149"/>
            <a:ext cx="2417574" cy="41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661200" y="4416800"/>
            <a:ext cx="21711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Mourning Athene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311700" y="555600"/>
            <a:ext cx="8569500" cy="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		Birth of Athena				The Symbol of Athena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901700" y="4387900"/>
            <a:ext cx="41232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Helmeted head of Athena, profile to the right; her helmet is adorned with an olive wreath.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 by Maria Daniels, courtesy of the Dewing Greek Numismatic Foundation, September 1990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5" y="1337550"/>
            <a:ext cx="3306975" cy="25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" type="body"/>
          </p:nvPr>
        </p:nvSpPr>
        <p:spPr>
          <a:xfrm>
            <a:off x="574125" y="4172525"/>
            <a:ext cx="32010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 of Athene: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Phrynos Painter, ca 560-550 BC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Patriarchy and Matriarchy Theory of Myth seen 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Zeus and Athena are both equally powerful.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27707" r="7023" t="2591"/>
          <a:stretch/>
        </p:blipFill>
        <p:spPr>
          <a:xfrm>
            <a:off x="5059999" y="1178650"/>
            <a:ext cx="3039150" cy="28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51350" y="457375"/>
            <a:ext cx="4461900" cy="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War of the Giants (Gigantomachia)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211200" y="3611150"/>
            <a:ext cx="4070700" cy="125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Marble relief from an altar dedicated to Zeus. 2nd C. B.C. Pergamonmuseum, Berlin.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Athena is fighting off a giant (Alcyoneus)who is winged with serpent legs. She is helped by Herakles and Nike (goddess of victory).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Gaea is trying to defend her son.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4875"/>
            <a:ext cx="3869700" cy="2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299" y="1064874"/>
            <a:ext cx="2055050" cy="2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1" type="body"/>
          </p:nvPr>
        </p:nvSpPr>
        <p:spPr>
          <a:xfrm>
            <a:off x="4554600" y="3534950"/>
            <a:ext cx="4070700" cy="125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400-386 B.C. Now located in the Museum of Fine arts in Boston. Late Classical period.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Perseus gives Athena Medusa’s head after he defeats her because Medusa compares her beauty to Athena’s. </a:t>
            </a:r>
          </a:p>
          <a:p>
            <a:pPr indent="-304800" lvl="1" marL="9144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Athena had originally transformed Medusa’s hair into serpents for having slept with Poseidon in Athena’s home.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723350" y="457375"/>
            <a:ext cx="4461900" cy="5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Perseus, Athena, and the Head of Medusa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Contest with Poseidon					Judgement of Paris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K2_11Poseidon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663650" cy="318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4_1Hera.jpg"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500" y="1152475"/>
            <a:ext cx="2297800" cy="32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679825" y="1233325"/>
            <a:ext cx="1772100" cy="3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Pictured: Athena (left) with aegis-cloak and spear, Aphrodite (middle): holding a sceptre, and Hera (right) dressed in blue and gold.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012900" y="1263350"/>
            <a:ext cx="15843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Athena stands facing Poseidon. She is wearing her snake trimmed aegis-cloak and holds a spear. Poseidon holds a trident.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Myth as an aetiology is seen as the city of Athens is named after Athena because of this contest.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Athena is a virgin goddess with no children, why is it that she is depicted this way?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Would Metis be considered the mother of Athena, or is she motherless?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How important of a figure was Athena in the lives of the ancient Greeks?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Cited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Mourning Athene: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http://web.uvic.ca/~athena/department_files/classical_myth/gods/athene_i.html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Birth: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http://web.uvic.ca/~athena/department_files/classical_myth/images/haifa/h186.jpg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Coin: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http://www.perseus.tufts.edu/hopper/image?img=Perseus:image:1990.26.0201&amp;redirect=true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War of the Giants:</a:t>
            </a:r>
            <a:r>
              <a:rPr lang="en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http://www.theoi.com/Gallery/R43.2.html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Perseus, Athena, and The Head of Medusa: </a:t>
            </a:r>
            <a:r>
              <a:rPr lang="en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http://www.theoi.com/Gallery/P23.2.htm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Contest with Poseidon:</a:t>
            </a:r>
            <a:r>
              <a:rPr lang="en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http://www.theoi.com/Gallery/K2.11.html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Judgement of Paris: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http://www.theoi.com/Gallery/Z4.1.html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