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Average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regular.fntdata"/><Relationship Id="rId25" Type="http://schemas.openxmlformats.org/officeDocument/2006/relationships/font" Target="fonts/Average-regular.fntdata"/><Relationship Id="rId27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n.wikipedia.org/wiki/Triptolemus" TargetMode="External"/><Relationship Id="rId4" Type="http://schemas.openxmlformats.org/officeDocument/2006/relationships/hyperlink" Target="https://en.wikipedia.org/wiki/Demeter" TargetMode="External"/><Relationship Id="rId5" Type="http://schemas.openxmlformats.org/officeDocument/2006/relationships/hyperlink" Target="https://en.wikipedia.org/wiki/Persephone" TargetMode="External"/><Relationship Id="rId6" Type="http://schemas.openxmlformats.org/officeDocument/2006/relationships/hyperlink" Target="https://en.wikipedia.org/wiki/National_Archaeological_Museum_of_Athens" TargetMode="External"/><Relationship Id="rId7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Relationship Id="rId4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Demeter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Cheyenne, Aimee, Emily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2" type="body"/>
          </p:nvPr>
        </p:nvSpPr>
        <p:spPr>
          <a:xfrm>
            <a:off x="5056700" y="431325"/>
            <a:ext cx="3999900" cy="413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title | </a:t>
            </a:r>
            <a:r>
              <a:rPr lang="en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Pergamon Altar depicting the Gigantomachy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description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Demeter (barely visible) wields a pair of torches against Erysichthon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original location |</a:t>
            </a:r>
            <a:r>
              <a:rPr lang="en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Ancient Greek city of Pergamon in Asia Minor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current location |</a:t>
            </a:r>
            <a:r>
              <a:rPr lang="en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Pergamon Museum in Berlin, Germany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date | </a:t>
            </a:r>
            <a:r>
              <a:rPr lang="en" sz="18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First half of the second century B.C.</a:t>
            </a:r>
          </a:p>
        </p:txBody>
      </p:sp>
      <p:pic>
        <p:nvPicPr>
          <p:cNvPr descr="Screenshot 2017-02-06 20.47.31.png" id="120" name="Shape 120"/>
          <p:cNvPicPr preferRelativeResize="0"/>
          <p:nvPr/>
        </p:nvPicPr>
        <p:blipFill rotWithShape="1">
          <a:blip r:embed="rId3">
            <a:alphaModFix/>
          </a:blip>
          <a:srcRect b="11172" l="19056" r="17735" t="13081"/>
          <a:stretch/>
        </p:blipFill>
        <p:spPr>
          <a:xfrm>
            <a:off x="121125" y="623725"/>
            <a:ext cx="4711275" cy="38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67125" y="4633075"/>
            <a:ext cx="47112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B7B7B7"/>
                </a:solidFill>
              </a:rPr>
              <a:t>https://www.flickr.com/photos/carolemage/5913504314/sizes/l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7-02-06 20.47.31.png" id="126" name="Shape 126"/>
          <p:cNvPicPr preferRelativeResize="0"/>
          <p:nvPr/>
        </p:nvPicPr>
        <p:blipFill rotWithShape="1">
          <a:blip r:embed="rId3">
            <a:alphaModFix/>
          </a:blip>
          <a:srcRect b="11170" l="46038" r="27924" t="14755"/>
          <a:stretch/>
        </p:blipFill>
        <p:spPr>
          <a:xfrm>
            <a:off x="3123825" y="0"/>
            <a:ext cx="32143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66875" y="4652700"/>
            <a:ext cx="28269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B7B7B7"/>
                </a:solidFill>
              </a:rPr>
              <a:t>https://www.flickr.com/photos/carolemage/5913504314/sizes/l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Myth associated with the Pergamon Altar: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Depicts the Gigantomachy- battle between the Olympians and the Titans (Zeus vs. Cronos)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Demeter fought alongside Zeus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Usually said to have wielded two torches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In other variations, wields either a sword or a spear in one hand and a flaming torch in the other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84650" y="4456400"/>
            <a:ext cx="85497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B7B7B7"/>
                </a:solidFill>
              </a:rPr>
              <a:t>https://en.wikipedia.org/wiki/Giants_(Greek_mythology)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B7B7B7"/>
                </a:solidFill>
              </a:rPr>
              <a:t>http://www.theoi.com/Olympios/DemeterMyths.html#Gigantes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Comparison of Various Images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Based around her daughter Persephone and/or their relationship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Earth-toned colors (browns, reds, yellows)- equating with her being goddess of agriculture, fertility of Earth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Very “Mother Earth”-esque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Observations about Demeter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Myths revolve around her and her daughter and their relationship, like images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Motherly figure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Seems to be very correlated with Gaia in her </a:t>
            </a:r>
            <a:r>
              <a:rPr lang="en"/>
              <a:t>jurisdictions (the Earth, et cetera)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 pottery pieces she seems to almost always be in a chariot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Theories of Myth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Allegory- Demeter and Hades argument for Persephone is a symbol for change in the seasons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Myth as Ritual- Demeter Eleusinian Mysteries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Did Demeter become a “Mother Earth” figure because she was such a committed mother to Persephone, or was she such a committed mother to Persephone because she had the “Mother Earth” persona?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33" y="98708"/>
            <a:ext cx="8910225" cy="44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Demeter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Goddess of harvest &amp; agriculture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Often wore crowns and bore sheafs of wheat or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had a cornucopia and torch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303" y="0"/>
            <a:ext cx="27104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The Return of Persephone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artist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Frederic Leighton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period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Victorian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i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circa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1890-1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City Art Gallery, Leeds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7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http://www.loggia.com/art/19th/leighton16.html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541" y="0"/>
            <a:ext cx="37354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950">
                <a:solidFill>
                  <a:srgbClr val="0B008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Triptolemus</a:t>
            </a:r>
            <a:r>
              <a:rPr lang="en" sz="950">
                <a:solidFill>
                  <a:srgbClr val="252525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receiving wheat sheaves from </a:t>
            </a:r>
            <a:r>
              <a:rPr lang="en" sz="950">
                <a:solidFill>
                  <a:srgbClr val="0B008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Demeter</a:t>
            </a:r>
            <a:r>
              <a:rPr lang="en" sz="950">
                <a:solidFill>
                  <a:srgbClr val="252525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and blessings from </a:t>
            </a:r>
            <a:r>
              <a:rPr lang="en" sz="950">
                <a:solidFill>
                  <a:srgbClr val="0B008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Persephone</a:t>
            </a:r>
            <a:r>
              <a:rPr lang="en" sz="950">
                <a:solidFill>
                  <a:srgbClr val="252525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950">
                <a:solidFill>
                  <a:srgbClr val="252525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5th-century BC relief, 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950">
                <a:solidFill>
                  <a:srgbClr val="0B0080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National Archaeological Museum of Athens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rgbClr val="222222"/>
              </a:solidFill>
              <a:highlight>
                <a:srgbClr val="FAF8F5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rgbClr val="222222"/>
              </a:solidFill>
              <a:highlight>
                <a:srgbClr val="FAF8F5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rgbClr val="222222"/>
              </a:solidFill>
              <a:highlight>
                <a:srgbClr val="FAF8F5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rgbClr val="222222"/>
              </a:solidFill>
              <a:highlight>
                <a:srgbClr val="FAF8F5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rgbClr val="222222"/>
              </a:solidFill>
              <a:highlight>
                <a:srgbClr val="FAF8F5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algn="r">
              <a:spcBef>
                <a:spcPts val="0"/>
              </a:spcBef>
              <a:buNone/>
            </a:pPr>
            <a:r>
              <a:rPr i="1" lang="en" sz="700">
                <a:solidFill>
                  <a:srgbClr val="222222"/>
                </a:solidFill>
                <a:highlight>
                  <a:srgbClr val="FAF8F5"/>
                </a:highlight>
                <a:latin typeface="Roboto"/>
                <a:ea typeface="Roboto"/>
                <a:cs typeface="Roboto"/>
                <a:sym typeface="Roboto"/>
              </a:rPr>
              <a:t>https://en.wikipedia.org/wiki/Eleusinian_Mysteries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" y="0"/>
            <a:ext cx="35635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Demeter Temple 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750" y="954125"/>
            <a:ext cx="6864675" cy="412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4294967295" type="body"/>
          </p:nvPr>
        </p:nvSpPr>
        <p:spPr>
          <a:xfrm>
            <a:off x="173675" y="874900"/>
            <a:ext cx="4191300" cy="351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description 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Triptolemos, in chair holding wheat with Persephone behind him and Demeter in front of him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ware |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Attic Black Figure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collection | 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Museum of Art, Rhode Island School of Design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period | 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Archaic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date | 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Circa 550-530 B.C.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emeter Pot Further Away.0309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975" y="874900"/>
            <a:ext cx="4336195" cy="296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028525" y="4083950"/>
            <a:ext cx="5009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B7B7B7"/>
                </a:solidFill>
              </a:rPr>
              <a:t>http://www.perseus.tufts.edu/hopper/image?img=Perseus:image:1990.03.0309&amp;redirect=true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mester Pot.0311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9262" y="152400"/>
            <a:ext cx="3198971" cy="4838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meter Pot Further Away.0309"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37" y="152400"/>
            <a:ext cx="5497182" cy="37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55287" y="4377325"/>
            <a:ext cx="54597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CCCCCC"/>
                </a:solidFill>
              </a:rPr>
              <a:t>http://www.perseus.tufts.edu/hopper/image?img=Perseus:image:1990.03.0309&amp;redirect=true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CCCCCC"/>
                </a:solidFill>
              </a:rPr>
              <a:t>http://www.perseus.tufts.edu/hopper/image?img=Perseus:image:1990.03.0311&amp;redirect=true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Myth associated with the vase: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221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Persephone is abducted by Hades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Demeter </a:t>
            </a:r>
            <a:r>
              <a:rPr lang="en"/>
              <a:t>disguises</a:t>
            </a:r>
            <a:r>
              <a:rPr lang="en"/>
              <a:t> herself as Doso, old lady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Court of Celeus- asked to nurse two sons Demophon and Triptolemus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Triptolemus-very ill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Gives Triptolemus her </a:t>
            </a:r>
            <a:r>
              <a:rPr lang="en"/>
              <a:t>breast</a:t>
            </a:r>
            <a:r>
              <a:rPr lang="en"/>
              <a:t> milk, which heals </a:t>
            </a:r>
            <a:r>
              <a:rPr lang="en"/>
              <a:t>him</a:t>
            </a:r>
            <a:r>
              <a:rPr lang="en"/>
              <a:t> and turns him into adult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Taught Triptolemus art of agriculture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23925" y="4476025"/>
            <a:ext cx="83139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B7B7B7"/>
                </a:solidFill>
              </a:rPr>
              <a:t>http://www.greekmythology.com/Myths/Mortals/Triptolemus/triptolemus.html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