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0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5726B-DAED-40B1-AE7E-F212808EEF26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047F4B-2642-4BD2-A1D7-7F48EED982D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5726B-DAED-40B1-AE7E-F212808EEF26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7F4B-2642-4BD2-A1D7-7F48EED982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5726B-DAED-40B1-AE7E-F212808EEF26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7F4B-2642-4BD2-A1D7-7F48EED982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5726B-DAED-40B1-AE7E-F212808EEF26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7F4B-2642-4BD2-A1D7-7F48EED982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5726B-DAED-40B1-AE7E-F212808EEF26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7F4B-2642-4BD2-A1D7-7F48EED982D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5726B-DAED-40B1-AE7E-F212808EEF26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7F4B-2642-4BD2-A1D7-7F48EED982D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5726B-DAED-40B1-AE7E-F212808EEF26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7F4B-2642-4BD2-A1D7-7F48EED982D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5726B-DAED-40B1-AE7E-F212808EEF26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7F4B-2642-4BD2-A1D7-7F48EED982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5726B-DAED-40B1-AE7E-F212808EEF26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7F4B-2642-4BD2-A1D7-7F48EED982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5726B-DAED-40B1-AE7E-F212808EEF26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7F4B-2642-4BD2-A1D7-7F48EED982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5726B-DAED-40B1-AE7E-F212808EEF26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7F4B-2642-4BD2-A1D7-7F48EED982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835726B-DAED-40B1-AE7E-F212808EEF26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6047F4B-2642-4BD2-A1D7-7F48EED982D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676399"/>
          </a:xfrm>
        </p:spPr>
        <p:txBody>
          <a:bodyPr/>
          <a:lstStyle/>
          <a:p>
            <a:r>
              <a:rPr lang="en-US" dirty="0" smtClean="0"/>
              <a:t>Dionysus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6858000" cy="533400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Rhemi</a:t>
            </a:r>
            <a:r>
              <a:rPr lang="en-US" dirty="0" smtClean="0"/>
              <a:t> </a:t>
            </a:r>
            <a:r>
              <a:rPr lang="en-US" dirty="0" err="1" smtClean="0"/>
              <a:t>Rexrode</a:t>
            </a:r>
            <a:r>
              <a:rPr lang="en-US" dirty="0" smtClean="0"/>
              <a:t>, Cindy Herrera, and Haley White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1828800"/>
            <a:ext cx="2819400" cy="3779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63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dirty="0" smtClean="0"/>
              <a:t>Dionysus shows both wrath and love, how does that tie into the fact that he is the god of wine?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364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7772400" cy="4525963"/>
          </a:xfrm>
        </p:spPr>
        <p:txBody>
          <a:bodyPr/>
          <a:lstStyle/>
          <a:p>
            <a:r>
              <a:rPr lang="en-US" dirty="0" smtClean="0"/>
              <a:t>The son of Zeus and </a:t>
            </a:r>
            <a:r>
              <a:rPr lang="en-US" dirty="0" err="1" smtClean="0"/>
              <a:t>Semele</a:t>
            </a:r>
            <a:r>
              <a:rPr lang="en-US" dirty="0" smtClean="0"/>
              <a:t> (human)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god of fertility and wine</a:t>
            </a:r>
          </a:p>
          <a:p>
            <a:pPr lvl="1"/>
            <a:r>
              <a:rPr lang="en-US" dirty="0" smtClean="0"/>
              <a:t>Created wine and spread the art of viticulture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Attributes: </a:t>
            </a:r>
            <a:r>
              <a:rPr lang="en-US" dirty="0" err="1" smtClean="0"/>
              <a:t>thyrsos</a:t>
            </a:r>
            <a:r>
              <a:rPr lang="en-US" dirty="0" smtClean="0"/>
              <a:t>, drinking cup,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and crown of ivy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3581400"/>
            <a:ext cx="3139250" cy="3019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80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53000"/>
            <a:ext cx="8229600" cy="13716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/>
              <a:t>Birth of </a:t>
            </a:r>
            <a:r>
              <a:rPr lang="en-US" dirty="0" smtClean="0"/>
              <a:t>Dionysus</a:t>
            </a:r>
          </a:p>
          <a:p>
            <a:pPr marL="0" indent="0">
              <a:buNone/>
            </a:pPr>
            <a:r>
              <a:rPr lang="en-US" dirty="0"/>
              <a:t>Hera, Zeus and birth of Dionysus, </a:t>
            </a:r>
            <a:r>
              <a:rPr lang="en-US" dirty="0" err="1"/>
              <a:t>Apulian</a:t>
            </a:r>
            <a:r>
              <a:rPr lang="en-US" dirty="0"/>
              <a:t> red-figure volute </a:t>
            </a:r>
            <a:r>
              <a:rPr lang="en-US" dirty="0" err="1"/>
              <a:t>krater</a:t>
            </a:r>
            <a:r>
              <a:rPr lang="en-US" dirty="0"/>
              <a:t> C4th B.C., National Archaeological Museum of Taranto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609600"/>
            <a:ext cx="4552950" cy="404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16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953000"/>
            <a:ext cx="8229600" cy="14478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Dionysus </a:t>
            </a:r>
            <a:r>
              <a:rPr lang="en-US" dirty="0"/>
              <a:t>pursuing </a:t>
            </a:r>
            <a:r>
              <a:rPr lang="en-US" dirty="0" smtClean="0"/>
              <a:t>Ariadne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Photograph by Maria Daniels, courtesy of the University Museums, University of Mississippi, May 1991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51"/>
          <a:stretch/>
        </p:blipFill>
        <p:spPr>
          <a:xfrm>
            <a:off x="2667000" y="358063"/>
            <a:ext cx="3695700" cy="454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18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953000"/>
            <a:ext cx="8229600" cy="14478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Dionysus, </a:t>
            </a:r>
            <a:r>
              <a:rPr lang="en-US" dirty="0" err="1"/>
              <a:t>Silenus</a:t>
            </a:r>
            <a:r>
              <a:rPr lang="en-US" dirty="0"/>
              <a:t> and the Tyrrhenian </a:t>
            </a:r>
            <a:r>
              <a:rPr lang="en-US" dirty="0" smtClean="0"/>
              <a:t>pirates</a:t>
            </a:r>
          </a:p>
          <a:p>
            <a:pPr marL="0" indent="0">
              <a:buNone/>
            </a:pPr>
            <a:r>
              <a:rPr lang="en-US" dirty="0" smtClean="0"/>
              <a:t>Greco-Roman </a:t>
            </a:r>
            <a:r>
              <a:rPr lang="en-US" dirty="0"/>
              <a:t>mosaic from Utica, </a:t>
            </a:r>
            <a:r>
              <a:rPr lang="en-US" dirty="0" err="1"/>
              <a:t>Bardo</a:t>
            </a:r>
            <a:r>
              <a:rPr lang="en-US" dirty="0"/>
              <a:t> National Museum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557359"/>
            <a:ext cx="5486400" cy="4209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55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57800"/>
            <a:ext cx="8229600" cy="990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Metamorphosis of the Tyrrhenian pirates, Etruscan black-figure hydria C6th B.C., Toledo Museum of Art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443182"/>
            <a:ext cx="7808416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646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791200"/>
            <a:ext cx="8229600" cy="5334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Disney’s fantasia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1582" y="685800"/>
            <a:ext cx="6350000" cy="478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07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10200"/>
            <a:ext cx="8229600" cy="762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Drinking </a:t>
            </a:r>
            <a:r>
              <a:rPr lang="en-US" dirty="0"/>
              <a:t>competition between Dionysus and </a:t>
            </a:r>
            <a:r>
              <a:rPr lang="en-US" dirty="0" err="1" smtClean="0"/>
              <a:t>Herakles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700" y="533400"/>
            <a:ext cx="5308600" cy="454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34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5334000"/>
            <a:ext cx="8229600" cy="12954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Dionysus and </a:t>
            </a:r>
            <a:r>
              <a:rPr lang="en-US" dirty="0" smtClean="0"/>
              <a:t>Ariadne</a:t>
            </a:r>
          </a:p>
          <a:p>
            <a:pPr marL="0" indent="0">
              <a:buNone/>
            </a:pPr>
            <a:r>
              <a:rPr lang="en-US" dirty="0" err="1" smtClean="0"/>
              <a:t>Lucanian</a:t>
            </a:r>
            <a:r>
              <a:rPr lang="en-US" dirty="0" smtClean="0"/>
              <a:t> </a:t>
            </a:r>
            <a:r>
              <a:rPr lang="en-US" dirty="0"/>
              <a:t>red-figure volute </a:t>
            </a:r>
            <a:r>
              <a:rPr lang="en-US" dirty="0" err="1"/>
              <a:t>krater</a:t>
            </a:r>
            <a:r>
              <a:rPr lang="en-US" dirty="0"/>
              <a:t> C4th B.C., Toledo Museum of Art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685800"/>
            <a:ext cx="4495800" cy="453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71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73</TotalTime>
  <Words>160</Words>
  <Application>Microsoft Office PowerPoint</Application>
  <PresentationFormat>On-screen Show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Executive</vt:lpstr>
      <vt:lpstr>Dionysus </vt:lpstr>
      <vt:lpstr>Overview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Discussion</vt:lpstr>
    </vt:vector>
  </TitlesOfParts>
  <Company>Monmouth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Dionysus</dc:title>
  <dc:creator>Rexrode, Rhemingtin N</dc:creator>
  <cp:lastModifiedBy>Rexrode, Rhemingtin N</cp:lastModifiedBy>
  <cp:revision>6</cp:revision>
  <dcterms:created xsi:type="dcterms:W3CDTF">2017-02-06T14:33:57Z</dcterms:created>
  <dcterms:modified xsi:type="dcterms:W3CDTF">2017-02-07T03:39:14Z</dcterms:modified>
</cp:coreProperties>
</file>