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Economica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8013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https://www.google.com/search?q=hermes+from+percy+jackson&amp;espv=2&amp;biw=1920&amp;bih=974&amp;source=lnms&amp;tbm=isch&amp;sa=X&amp;ved=0ahUKEwjck-CW9fTRAhVE6YMKHS_fCGIQ_AUIBigB#imgrc=wt9Koe3qdxIThM: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https://www.google.com/search?q=hermes+from+hercules+disney&amp;espv=2&amp;biw=1920&amp;bih=974&amp;source=lnms&amp;tbm=isch&amp;sa=X&amp;ved=0ahUKEwjvvrTB9fTRAhWh24MKHeeUAowQ_AUIBigB#imgrc=zjNcadG5Gd1bPM: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uvic.ca/~athena/department_files/classical_myth/gods/hermes_i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heoi.com/Olympios/HermesLoves.html#Penelope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HERMES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(MERCURY)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Selene Hounsve, Nick Mainz, and Angelica Sartelle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QUESTION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People in the ancient times referred to Hermes as a god of death when there was already a god of death, Hades.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Where do you think this confusion came from, and/or why do you think he got this title?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http://web.uvic.ca/~athena/department_files/classical_myth/gods/hermes_i.html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http://www.theoi.com/Olympios/HermesLoves.html#Penelopeia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BASIC INFORMATION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Parents: Zeus (Son of Cronos and Rhea) and Maia (Daughter of Atlas and Pleione)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God of: </a:t>
            </a:r>
            <a:r>
              <a:rPr lang="en">
                <a:solidFill>
                  <a:srgbClr val="341C02"/>
                </a:solidFill>
              </a:rPr>
              <a:t>Herds, Trade, Thievery, Athletics, and Messengers.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41C02"/>
                </a:solidFill>
              </a:rPr>
              <a:t>Wife: Penelope (Daughter of Dryopos, no information on her mother)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41C02"/>
                </a:solidFill>
              </a:rPr>
              <a:t>Son: Pan (</a:t>
            </a:r>
            <a:r>
              <a:rPr lang="en">
                <a:solidFill>
                  <a:srgbClr val="333333"/>
                </a:solidFill>
              </a:rPr>
              <a:t>Had goat's feet and two horns at time of birth)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41C02"/>
                </a:solidFill>
              </a:rPr>
              <a:t>Fun Fact: Second youngest of the Olympians, the youngest being Dionysus.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22750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Guide for the dead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Persephone gets abducted and Hermes is sent by Zeus </a:t>
            </a: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to fetch the goddess back from Hades. </a:t>
            </a: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After retrieving Persephone, Hermes is appointed as </a:t>
            </a: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the Guide of Dead Souls. </a:t>
            </a: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1050" i="1">
              <a:solidFill>
                <a:srgbClr val="333333"/>
              </a:solidFill>
              <a:highlight>
                <a:srgbClr val="FFFD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9799" y="736425"/>
            <a:ext cx="2197749" cy="30582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6379800" y="3794725"/>
            <a:ext cx="2452500" cy="54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Charon, Hermes psychopomp, and shade from C5th B.C. National Archaeological Museum, Athens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04800" y="209550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God of Roads, Travellers, and Hospitality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04800" y="895350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500" dirty="0">
                <a:solidFill>
                  <a:srgbClr val="000000"/>
                </a:solidFill>
              </a:rPr>
              <a:t>The roads were marked with stone statues called</a:t>
            </a: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500" dirty="0">
                <a:solidFill>
                  <a:srgbClr val="000000"/>
                </a:solidFill>
              </a:rPr>
              <a:t>Hermai or fertility </a:t>
            </a:r>
            <a:r>
              <a:rPr lang="en" sz="1500" dirty="0" smtClean="0">
                <a:solidFill>
                  <a:srgbClr val="000000"/>
                </a:solidFill>
              </a:rPr>
              <a:t>totems which also acted as a shrine. </a:t>
            </a:r>
            <a:endParaRPr sz="1500" dirty="0">
              <a:solidFill>
                <a:srgbClr val="000000"/>
              </a:solidFill>
            </a:endParaRP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endParaRPr lang="en" sz="1500" dirty="0" smtClean="0">
              <a:solidFill>
                <a:srgbClr val="000000"/>
              </a:solidFill>
            </a:endParaRP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500" dirty="0" smtClean="0">
                <a:solidFill>
                  <a:srgbClr val="000000"/>
                </a:solidFill>
              </a:rPr>
              <a:t>Zeus </a:t>
            </a:r>
            <a:r>
              <a:rPr lang="en" sz="1500" dirty="0">
                <a:solidFill>
                  <a:srgbClr val="000000"/>
                </a:solidFill>
              </a:rPr>
              <a:t>made Hermes as the patron-god and</a:t>
            </a: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500" dirty="0">
                <a:solidFill>
                  <a:srgbClr val="000000"/>
                </a:solidFill>
              </a:rPr>
              <a:t>protector of all travelers and hospitality, where Zeus</a:t>
            </a: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500" dirty="0">
                <a:solidFill>
                  <a:srgbClr val="000000"/>
                </a:solidFill>
              </a:rPr>
              <a:t>presided the laws of hospitality</a:t>
            </a:r>
            <a:r>
              <a:rPr lang="en" sz="1500" dirty="0" smtClean="0">
                <a:solidFill>
                  <a:srgbClr val="000000"/>
                </a:solidFill>
              </a:rPr>
              <a:t>.</a:t>
            </a:r>
            <a:endParaRPr sz="1500" dirty="0">
              <a:solidFill>
                <a:srgbClr val="000000"/>
              </a:solidFill>
            </a:endParaRP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endParaRPr lang="en" sz="1500" dirty="0" smtClean="0">
              <a:solidFill>
                <a:srgbClr val="000000"/>
              </a:solidFill>
            </a:endParaRP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500" dirty="0" smtClean="0">
                <a:solidFill>
                  <a:srgbClr val="000000"/>
                </a:solidFill>
              </a:rPr>
              <a:t>Hermes </a:t>
            </a:r>
            <a:r>
              <a:rPr lang="en" sz="1500" dirty="0">
                <a:solidFill>
                  <a:srgbClr val="000000"/>
                </a:solidFill>
              </a:rPr>
              <a:t>is man’s companion and guides</a:t>
            </a:r>
          </a:p>
          <a:p>
            <a:pPr lvl="0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500" dirty="0">
                <a:solidFill>
                  <a:srgbClr val="000000"/>
                </a:solidFill>
              </a:rPr>
              <a:t>them to their destination. 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5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4" name="Shape 84"/>
          <p:cNvSpPr txBox="1"/>
          <p:nvPr/>
        </p:nvSpPr>
        <p:spPr>
          <a:xfrm>
            <a:off x="6019800" y="4338894"/>
            <a:ext cx="31842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Hermai of Hermes from 5th century BC</a:t>
            </a:r>
          </a:p>
        </p:txBody>
      </p:sp>
      <p:pic>
        <p:nvPicPr>
          <p:cNvPr id="1026" name="Picture 2" descr="Image result for hermai her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74" y="1123950"/>
            <a:ext cx="165510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39000" y="571525"/>
            <a:ext cx="36432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Hermes, the messenger of God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402825"/>
            <a:ext cx="36978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D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“There were sentries . . . but about these the courier Argeiphontes drifted sleep, on all [with his wand]” </a:t>
            </a:r>
            <a:r>
              <a:rPr lang="en" sz="1200" b="1" i="1">
                <a:solidFill>
                  <a:srgbClr val="333333"/>
                </a:solidFill>
                <a:highlight>
                  <a:srgbClr val="FFFD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Homer, Iliad 24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two serpents in Caduceus represents the Pillars of Severity and Mercy while the central staff represents the Pillar of Mildness.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D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"Hermes . . . With winged feet 'tis thine through air to course." </a:t>
            </a:r>
            <a:r>
              <a:rPr lang="en" sz="1200" b="1" i="1">
                <a:solidFill>
                  <a:srgbClr val="333333"/>
                </a:solidFill>
                <a:highlight>
                  <a:srgbClr val="FFFD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Orphic Hymn 28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D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His tortoise hat makes him invisible to others.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333333"/>
              </a:solidFill>
              <a:highlight>
                <a:srgbClr val="FFFD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1200" b="1" i="1">
              <a:solidFill>
                <a:srgbClr val="333333"/>
              </a:solidFill>
              <a:highlight>
                <a:srgbClr val="FFFD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050">
              <a:solidFill>
                <a:srgbClr val="333333"/>
              </a:solidFill>
              <a:highlight>
                <a:srgbClr val="FFFD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8450" y="315925"/>
            <a:ext cx="4763850" cy="363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Alchemy?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3194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D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14 words in the leaves of the tree represent the processes or states through which the alchemical substances pass.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D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Hermes is the god that manages Alchemy, he invented it, but when one takes a deeper look into what Alchemy is it all makes sense.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Hermes is also a symbol of that force of divinity that guides those who have died; he guides the dead to their next residence. He also guides souls out of the lower realms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D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Mercury is the foundation of the temple, the temple being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yourself, your Being, the full development of ultimately what you should be</a:t>
            </a:r>
          </a:p>
          <a:p>
            <a:pPr lvl="0">
              <a:spcBef>
                <a:spcPts val="0"/>
              </a:spcBef>
              <a:buNone/>
            </a:pPr>
            <a:endParaRPr sz="1050">
              <a:solidFill>
                <a:srgbClr val="333333"/>
              </a:solidFill>
              <a:highlight>
                <a:srgbClr val="FFFD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075" y="315925"/>
            <a:ext cx="2619228" cy="3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Hermes from Percy Jackson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Very helpful, doing what he can to help Percy Jackson and his friends to find the golden fleece.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Gives them the power to control wind from the four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corners of the earth to get them to the golden fleece.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 also tells them not to kill his son and he still love him.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375" y="1659849"/>
            <a:ext cx="1804749" cy="270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6926300" y="4419450"/>
            <a:ext cx="1571100" cy="21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Hermes from Hercules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Modern version of Hermes (Mercury) from Disney’s Hercules.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Showing him as very helpful for the gods, a messenger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for gods, and an aid for Zeus.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For gods, and an aid for Zeus.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800" y="1492600"/>
            <a:ext cx="2108974" cy="3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7117575" y="4679025"/>
            <a:ext cx="16734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Ancient Theories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Myths as allegory: Hermes as symbols of human qualities such as </a:t>
            </a:r>
            <a:r>
              <a:rPr lang="en" dirty="0" smtClean="0"/>
              <a:t>cunning, wit, and athletic.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Myth as instructive model: Hermes was the guide of dead and took them to their destination in Hades. </a:t>
            </a:r>
            <a:r>
              <a:rPr lang="en" dirty="0" smtClean="0"/>
              <a:t>If not then the shade would just wander earth, so it explained what the afterlife was.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On-screen Show (16:9)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Open Sans</vt:lpstr>
      <vt:lpstr>Economica</vt:lpstr>
      <vt:lpstr>luxe</vt:lpstr>
      <vt:lpstr>HERMES (MERCURY)</vt:lpstr>
      <vt:lpstr>BASIC INFORMATION</vt:lpstr>
      <vt:lpstr>Guide for the dead </vt:lpstr>
      <vt:lpstr>God of Roads, Travellers, and Hospitality </vt:lpstr>
      <vt:lpstr>Hermes, the messenger of God</vt:lpstr>
      <vt:lpstr>Alchemy?</vt:lpstr>
      <vt:lpstr>Hermes from Percy Jackson</vt:lpstr>
      <vt:lpstr>Hermes from Hercules</vt:lpstr>
      <vt:lpstr>Ancient Theories</vt:lpstr>
      <vt:lpstr>THE QUESTION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HERMES (MERCURY)</dc:title>
  <cp:lastModifiedBy>Hounsve, Selene A</cp:lastModifiedBy>
  <cp:revision>2</cp:revision>
  <dcterms:modified xsi:type="dcterms:W3CDTF">2017-02-09T00:54:38Z</dcterms:modified>
</cp:coreProperties>
</file>