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jpg"/><Relationship Id="rId4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Relationship Id="rId4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Relationship Id="rId4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80258" y="347950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Ares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Kasha, Hadley, and Tanner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Basic Information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Ares/Mars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Son of Zeus and Hera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God of war, “</a:t>
            </a:r>
            <a:r>
              <a:rPr lang="en"/>
              <a:t>battlelust</a:t>
            </a:r>
            <a:r>
              <a:rPr lang="en"/>
              <a:t>,” </a:t>
            </a:r>
            <a:r>
              <a:rPr lang="en"/>
              <a:t>brav</a:t>
            </a:r>
            <a:r>
              <a:rPr lang="en"/>
              <a:t>ery, violence of combat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Symbols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Helm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Spear, shield, or sword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Serpent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Older vs. younger 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110075" y="4526550"/>
            <a:ext cx="50325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</a:rPr>
              <a:t>http://www.theoi.com/Olympios/Ares.html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33890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Ares vs. Giants                 Ares vs. Diomedes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427" y="1452595"/>
            <a:ext cx="2116262" cy="2817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8495" y="1619812"/>
            <a:ext cx="3754600" cy="24817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1182250" y="4067450"/>
            <a:ext cx="4946400" cy="9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>
                <a:solidFill>
                  <a:srgbClr val="999999"/>
                </a:solidFill>
              </a:rPr>
              <a:t>“Ares-- God of War”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rgbClr val="999999"/>
                </a:solidFill>
              </a:rPr>
              <a:t>http://www.buzzle.com/articles/ares-greek-god-of-war.html 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4817000" y="3997400"/>
            <a:ext cx="4946400" cy="9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>
                <a:solidFill>
                  <a:srgbClr val="999999"/>
                </a:solidFill>
              </a:rPr>
              <a:t>Painting on a krater, 490-480 BC</a:t>
            </a:r>
          </a:p>
          <a:p>
            <a:pPr lvl="0">
              <a:spcBef>
                <a:spcPts val="0"/>
              </a:spcBef>
              <a:buNone/>
            </a:pPr>
            <a:r>
              <a:rPr lang="en" sz="800">
                <a:solidFill>
                  <a:srgbClr val="999999"/>
                </a:solidFill>
              </a:rPr>
              <a:t>Boston, Museum of Fine Arts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rgbClr val="999999"/>
                </a:solidFill>
              </a:rPr>
              <a:t>http://ime.gr/chronos/03/en/gallery/cph36.html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Ares and Aphrodite </a:t>
            </a:r>
            <a:r>
              <a:rPr lang="en" sz="1800"/>
              <a:t>(Mars and Venus)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725" y="755687"/>
            <a:ext cx="3435684" cy="384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1727" y="663412"/>
            <a:ext cx="3152825" cy="402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4702475" y="4494325"/>
            <a:ext cx="4823100" cy="8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 sz="800">
                <a:solidFill>
                  <a:srgbClr val="999999"/>
                </a:solidFill>
              </a:rPr>
              <a:t>Mars and Venus Surprised by Vulcan</a:t>
            </a:r>
            <a:r>
              <a:rPr lang="en" sz="800">
                <a:solidFill>
                  <a:srgbClr val="999999"/>
                </a:solidFill>
              </a:rPr>
              <a:t> by Alexandre Charles Guillemot, 1827, oil on canvas </a:t>
            </a:r>
          </a:p>
          <a:p>
            <a:pPr lvl="0">
              <a:spcBef>
                <a:spcPts val="0"/>
              </a:spcBef>
              <a:buNone/>
            </a:pPr>
            <a:r>
              <a:rPr lang="en" sz="800">
                <a:solidFill>
                  <a:srgbClr val="999999"/>
                </a:solidFill>
              </a:rPr>
              <a:t>Indianapolis Museum of Art, Indianapolis </a:t>
            </a:r>
          </a:p>
          <a:p>
            <a:pPr lvl="0">
              <a:spcBef>
                <a:spcPts val="0"/>
              </a:spcBef>
              <a:buNone/>
            </a:pPr>
            <a:r>
              <a:rPr lang="en" sz="800">
                <a:solidFill>
                  <a:srgbClr val="999999"/>
                </a:solidFill>
              </a:rPr>
              <a:t>https://www.artsy.net/artwork/alexandre-charles-guillemot-mars-and-venus-surprised-by-vulcan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459475" y="4455775"/>
            <a:ext cx="4946400" cy="9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>
                <a:solidFill>
                  <a:srgbClr val="999999"/>
                </a:solidFill>
              </a:rPr>
              <a:t>Vulcan, Venus, and Mars by Maarten van Heemskerck, 1540, oil on canvas</a:t>
            </a:r>
          </a:p>
          <a:p>
            <a:pPr lvl="0">
              <a:spcBef>
                <a:spcPts val="0"/>
              </a:spcBef>
              <a:buNone/>
            </a:pPr>
            <a:r>
              <a:rPr lang="en" sz="800">
                <a:solidFill>
                  <a:srgbClr val="999999"/>
                </a:solidFill>
              </a:rPr>
              <a:t>Kunsthistoriches Museum, Vienna, Austria </a:t>
            </a:r>
          </a:p>
          <a:p>
            <a:pPr lvl="0">
              <a:spcBef>
                <a:spcPts val="0"/>
              </a:spcBef>
              <a:buNone/>
            </a:pPr>
            <a:r>
              <a:rPr lang="en" sz="800">
                <a:solidFill>
                  <a:srgbClr val="999999"/>
                </a:solidFill>
              </a:rPr>
              <a:t>http://web.uvic.ca/~athena/department_files/classical_myth/images/haifa/h48.jpg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8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79175" y="207175"/>
            <a:ext cx="8832300" cy="94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Ares in Disney’s </a:t>
            </a:r>
            <a:r>
              <a:rPr i="1" lang="en"/>
              <a:t>Hercules </a:t>
            </a:r>
            <a:r>
              <a:rPr lang="en"/>
              <a:t>vs. Ares in </a:t>
            </a:r>
            <a:r>
              <a:rPr i="1" lang="en"/>
              <a:t>God of War</a:t>
            </a:r>
            <a:r>
              <a:rPr lang="en"/>
              <a:t> 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4431550"/>
            <a:ext cx="67500" cy="13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747650"/>
            <a:ext cx="2532625" cy="416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4329" y="1015150"/>
            <a:ext cx="5466247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1620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600"/>
              <a:t>Myths as allegory (Gods as symbols of human qualities)</a:t>
            </a:r>
            <a:br>
              <a:rPr lang="en" sz="3600"/>
            </a:br>
            <a:r>
              <a:rPr lang="en" sz="2400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180600" y="1571350"/>
            <a:ext cx="8242200" cy="3379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en" sz="2400"/>
              <a:t>Study of wisdom and where it comes from 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en" sz="2400"/>
              <a:t>Anaxagoras of clazomenae: misdeeds illustrate evil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en" sz="2400"/>
              <a:t>Ares was seen as the epitome of the Human Form 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 sz="2400"/>
              <a:t>Having the qualities of Ares would be beneficial in war </a:t>
            </a:r>
            <a:br>
              <a:rPr lang="en"/>
            </a:b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Externalist Theory- Myths as products of the environment 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815550"/>
            <a:ext cx="8520600" cy="275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-Constant battles and war going on in ancient times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-people needed something/someone to blame war 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-used Ares to explain war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-Ares persuaded many wars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Discussion Question 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do the myths and depictions of Ares demonstrate about Greek culture?  Consider the fact that he represents the violent aspects of war.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