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4660"/>
  </p:normalViewPr>
  <p:slideViewPr>
    <p:cSldViewPr>
      <p:cViewPr>
        <p:scale>
          <a:sx n="114" d="100"/>
          <a:sy n="114" d="100"/>
        </p:scale>
        <p:origin x="-15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D1822-6989-495D-86C1-4DF62C1D5763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400C-2C4D-406E-8698-C6ED6A547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2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9228A-6197-485E-A34E-6CA5B15D9A23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1F8E4-744B-4515-94B6-7D48A6608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e_Sandy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uvm.edu/~classics/ambrose/clas42art5.html" TargetMode="External"/><Relationship Id="rId7" Type="http://schemas.openxmlformats.org/officeDocument/2006/relationships/hyperlink" Target="http://www.summitcds.org/ashcraft/metamorphoses.htm" TargetMode="External"/><Relationship Id="rId2" Type="http://schemas.openxmlformats.org/officeDocument/2006/relationships/hyperlink" Target="http://www.uvm.edu/~hag/ovid/baur1703/baur1703b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text.virginia.edu/latin/ovid/ovidillust.html" TargetMode="External"/><Relationship Id="rId5" Type="http://schemas.openxmlformats.org/officeDocument/2006/relationships/hyperlink" Target="http://etext.virginia.edu/latin/ovid/" TargetMode="External"/><Relationship Id="rId4" Type="http://schemas.openxmlformats.org/officeDocument/2006/relationships/hyperlink" Target="http://larryavisbrown.homestead.com/files/xeno.ovid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Ovid’s </a:t>
            </a:r>
            <a:r>
              <a:rPr lang="en-US" i="1" dirty="0" smtClean="0"/>
              <a:t>Metamorphoses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4/49/Ovidius_Metamorphosis_-_George_Sandy's_1632_edition.jpg/220px-Ovidius_Metamorphosis_-_George_Sandy's_1632_edi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43350"/>
            <a:ext cx="2095500" cy="2914650"/>
          </a:xfrm>
          <a:prstGeom prst="rect">
            <a:avLst/>
          </a:prstGeom>
          <a:noFill/>
        </p:spPr>
      </p:pic>
      <p:pic>
        <p:nvPicPr>
          <p:cNvPr id="1028" name="Picture 4" descr="http://shunammite.com/idea/wp-content/uploads/2008/05/ovid_met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182673" cy="2514600"/>
          </a:xfrm>
          <a:prstGeom prst="rect">
            <a:avLst/>
          </a:prstGeom>
          <a:noFill/>
        </p:spPr>
      </p:pic>
      <p:pic>
        <p:nvPicPr>
          <p:cNvPr id="1030" name="Picture 6" descr="http://jaysanalysis.files.wordpress.com/2011/04/ovi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2904" y="0"/>
            <a:ext cx="1651096" cy="2514600"/>
          </a:xfrm>
          <a:prstGeom prst="rect">
            <a:avLst/>
          </a:prstGeom>
          <a:noFill/>
        </p:spPr>
      </p:pic>
      <p:pic>
        <p:nvPicPr>
          <p:cNvPr id="1032" name="Picture 8" descr="http://i2.squidoocdn.com/resize/squidoo_images/-1/lens2393859_1234298783Publius_Ovidius_Naso_Ovid_Metamorphos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62750" y="3876674"/>
            <a:ext cx="2381250" cy="2981326"/>
          </a:xfrm>
          <a:prstGeom prst="rect">
            <a:avLst/>
          </a:prstGeom>
          <a:noFill/>
        </p:spPr>
      </p:pic>
      <p:pic>
        <p:nvPicPr>
          <p:cNvPr id="1034" name="Picture 10" descr="http://pauldrybooks.com/mm5/images/ovid150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4038600"/>
            <a:ext cx="1428750" cy="212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upload.wikimedia.org/wikipedia/commons/thumb/4/49/Ovidius_Metamorphosis_-_George_Sandy's_1632_edition.jpg/220px-Ovidius_Metamorphosis_-_George_Sandy's_1632_edi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"/>
            <a:ext cx="3944471" cy="5486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670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Cover of </a:t>
            </a:r>
            <a:r>
              <a:rPr lang="en-US" dirty="0">
                <a:hlinkClick r:id="rId3" tooltip="George Sandys"/>
              </a:rPr>
              <a:t>George </a:t>
            </a:r>
            <a:r>
              <a:rPr lang="en-US" dirty="0" err="1">
                <a:hlinkClick r:id="rId3" tooltip="George Sandys"/>
              </a:rPr>
              <a:t>Sandys</a:t>
            </a:r>
            <a:r>
              <a:rPr lang="en-US" dirty="0" err="1"/>
              <a:t>'s</a:t>
            </a:r>
            <a:r>
              <a:rPr lang="en-US" dirty="0"/>
              <a:t> 1632 edition of </a:t>
            </a:r>
            <a:r>
              <a:rPr lang="en-US" i="1" dirty="0"/>
              <a:t>Ovid's Metamorphosis </a:t>
            </a:r>
            <a:r>
              <a:rPr lang="en-US" i="1" dirty="0" err="1"/>
              <a:t>Englished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Metamorphoses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eta = change</a:t>
            </a:r>
          </a:p>
          <a:p>
            <a:r>
              <a:rPr lang="en-US" dirty="0"/>
              <a:t>m</a:t>
            </a:r>
            <a:r>
              <a:rPr lang="en-US" dirty="0" smtClean="0"/>
              <a:t>orph = shape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Ovid’s poem  (8 A.D.) is a chronological catalogue of myths about shape changing.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Chronological: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beginning with creation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ending with the apotheosis of Julius Caesar</a:t>
            </a:r>
          </a:p>
        </p:txBody>
      </p:sp>
      <p:pic>
        <p:nvPicPr>
          <p:cNvPr id="4098" name="Picture 2" descr="http://www.friendsofart.net/static/images/art1/antonio-del-pollaiuolo-apollo-and-daph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0"/>
            <a:ext cx="1797671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Useful Ovid </a:t>
            </a:r>
            <a:br>
              <a:rPr lang="en-US" dirty="0" smtClean="0"/>
            </a:br>
            <a:r>
              <a:rPr lang="en-US" dirty="0" smtClean="0"/>
              <a:t>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1"/>
            <a:ext cx="8229600" cy="3886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http://www.uvm.edu/~hag/ovid/baur1703/baur1703b1.html</a:t>
            </a:r>
            <a:endParaRPr lang="en-US" sz="2400" dirty="0" smtClean="0"/>
          </a:p>
          <a:p>
            <a:r>
              <a:rPr lang="en-US" sz="2400" dirty="0">
                <a:hlinkClick r:id="rId3"/>
              </a:rPr>
              <a:t>http://www.uvm.edu/~</a:t>
            </a:r>
            <a:r>
              <a:rPr lang="en-US" sz="2400" dirty="0" smtClean="0">
                <a:hlinkClick r:id="rId3"/>
              </a:rPr>
              <a:t>classics/ambrose/clas42art5.html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http://larryavisbrown.homestead.com/files/xeno.ovid1.htm</a:t>
            </a:r>
            <a:endParaRPr lang="en-US" sz="2400" dirty="0" smtClean="0"/>
          </a:p>
          <a:p>
            <a:r>
              <a:rPr lang="en-US" sz="2400" dirty="0" smtClean="0">
                <a:hlinkClick r:id="rId5"/>
              </a:rPr>
              <a:t>http://etext.virginia.edu/latin/ovid/</a:t>
            </a:r>
            <a:endParaRPr lang="en-US" sz="2400" dirty="0" smtClean="0"/>
          </a:p>
          <a:p>
            <a:r>
              <a:rPr lang="en-US" sz="2400" dirty="0" smtClean="0">
                <a:hlinkClick r:id="rId6"/>
              </a:rPr>
              <a:t>http://etext.virginia.edu/latin/ovid/ovidillust.html</a:t>
            </a:r>
            <a:endParaRPr lang="en-US" sz="2400" dirty="0" smtClean="0"/>
          </a:p>
          <a:p>
            <a:r>
              <a:rPr lang="en-US" sz="2400" dirty="0" smtClean="0">
                <a:hlinkClick r:id="rId7"/>
              </a:rPr>
              <a:t>http://www.summitcds.org/ashcraft/metamorphoses.htm</a:t>
            </a:r>
            <a:endParaRPr lang="en-US" sz="2400" dirty="0"/>
          </a:p>
        </p:txBody>
      </p:sp>
      <p:pic>
        <p:nvPicPr>
          <p:cNvPr id="4" name="Picture 8" descr="http://i2.squidoocdn.com/resize/squidoo_images/-1/lens2393859_1234298783Publius_Ovidius_Naso_Ovid_Metamorphos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35534" y="0"/>
            <a:ext cx="2008466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Ovid’s Metamorphoses</vt:lpstr>
      <vt:lpstr>PowerPoint Presentation</vt:lpstr>
      <vt:lpstr>Metamorphoses</vt:lpstr>
      <vt:lpstr>Some Useful Ovid  Websites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Ovid’s Metamorphoses</dc:title>
  <dc:creator>Tom Sienkewicz</dc:creator>
  <cp:lastModifiedBy>Default User</cp:lastModifiedBy>
  <cp:revision>5</cp:revision>
  <dcterms:created xsi:type="dcterms:W3CDTF">2011-09-03T22:20:01Z</dcterms:created>
  <dcterms:modified xsi:type="dcterms:W3CDTF">2015-10-15T15:37:43Z</dcterms:modified>
</cp:coreProperties>
</file>