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6" r:id="rId5"/>
    <p:sldId id="258" r:id="rId6"/>
    <p:sldId id="268" r:id="rId7"/>
    <p:sldId id="267" r:id="rId8"/>
    <p:sldId id="260" r:id="rId9"/>
    <p:sldId id="261" r:id="rId10"/>
    <p:sldId id="265" r:id="rId11"/>
    <p:sldId id="262" r:id="rId12"/>
    <p:sldId id="263" r:id="rId13"/>
    <p:sldId id="264" r:id="rId14"/>
    <p:sldId id="25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9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1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3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F2C8-3783-4F8B-807A-06FE5E6085A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FE95-ABFB-4432-A48D-75216D039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ries.com/article1972-73PP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rtinries.com/article1972-73PP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collection/the-collection-online/search/48251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chfeld-art.com/92735/abou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Pasiphae and the Bull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upload.wikimedia.org/wikipedia/commons/f/fe/Pompeii_-_Casa_dei_Vettii_-_Pasiph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41" y="3886200"/>
            <a:ext cx="251485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iota.org/wp-content/uploads/2015/05/PicassoPasiph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40" y="3886200"/>
            <a:ext cx="349641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eiota.org/wp-content/uploads/2015/05/Pasipha%C3%AB_Andre-Masson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0"/>
            <a:ext cx="76199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0138" y="5851526"/>
            <a:ext cx="306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 Masson. Pasiphae. 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theiota.org/wp-content/uploads/2015/05/PicassoPasiph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0"/>
            <a:ext cx="815830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4679" y="6488668"/>
            <a:ext cx="238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Pablo Picasso. Pasiphae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6400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http://www.martinries.com/article1972-73PP.htm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8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80"/>
                </a:solidFill>
                <a:latin typeface="Times New Roman" panose="02020603050405020304" pitchFamily="18" charset="0"/>
              </a:rPr>
              <a:t>Picasso and the Myth of the Minotaur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1911" y="1145078"/>
            <a:ext cx="539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Martin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Ries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Art Journal, winter, 1972/1973, XXXII/2</a:t>
            </a:r>
            <a:endParaRPr lang="en-US" dirty="0"/>
          </a:p>
        </p:txBody>
      </p:sp>
      <p:pic>
        <p:nvPicPr>
          <p:cNvPr id="7" name="Picture 2" descr="http://theiota.org/wp-content/uploads/2015/05/PicassoPasiph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3" y="1720003"/>
            <a:ext cx="466189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9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jackson-pollock.org/images/paintings/pasiph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231" y="5512157"/>
            <a:ext cx="3146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Jackson Pollock. Pasiphae. 1943</a:t>
            </a:r>
            <a:br>
              <a:rPr lang="en-US" dirty="0" smtClean="0"/>
            </a:br>
            <a:r>
              <a:rPr lang="en-US" dirty="0" smtClean="0"/>
              <a:t>Metropolitan Museum of Art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7808" y="6176963"/>
            <a:ext cx="7939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http://www.metmuseum.org/collection/the-collection-online/search/482518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m1.behance.net/rendition/modules/45676639/hd/d040dd6a5539ecbbdc6aed1cc2152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6" y="246005"/>
            <a:ext cx="789086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5921" y="6490952"/>
            <a:ext cx="351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Jonathan Hirschfeld</a:t>
            </a:r>
            <a:r>
              <a:rPr lang="en-US" dirty="0" smtClean="0"/>
              <a:t>. “The Tragedy”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3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www.mlahanas.de/Greece/Info/Pasiphae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24815"/>
            <a:ext cx="2886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259" y="3788501"/>
            <a:ext cx="7888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H/S/F Pasiphae Palace of the Minoan Lines, named after Pasiphae</a:t>
            </a:r>
            <a:endParaRPr lang="en-US" dirty="0"/>
          </a:p>
        </p:txBody>
      </p:sp>
      <p:pic>
        <p:nvPicPr>
          <p:cNvPr id="14342" name="Picture 6" descr="http://www.greekislands.gr/minoan/images/pasiphaep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741444"/>
            <a:ext cx="46672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3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Pasiphae and the Bull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566" y="2399839"/>
            <a:ext cx="7456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But angry at him for not sacrificing the bull, Poseidon made the animal savage, and contrived that Pasiphae should conceive a passion for it. In her love for the bull she found an accomplice in Daedalus, an architect, who had been banished from Athens for murder. He constructed a wooden cow on wheels, took it, hollowed it out in the inside, sewed it up in the hide of a cow which he had skinned, and set it in the meadow in which the bull used to graze. Then he introduced Pasiphae into it; and the bull came and coupled with it, as if it were a real cow. And she gave birth to </a:t>
            </a:r>
            <a:r>
              <a:rPr lang="en-US" dirty="0" err="1" smtClean="0"/>
              <a:t>Asterius</a:t>
            </a:r>
            <a:r>
              <a:rPr lang="en-US" dirty="0" smtClean="0"/>
              <a:t>, who was called the Minotaur. He had the face of a bull, but the rest of him was human; and Minos, in compliance with certain oracles, shut him up and guarded him in the Labyrinth </a:t>
            </a:r>
            <a:r>
              <a:rPr lang="en-US" dirty="0" err="1" smtClean="0"/>
              <a:t>Apollodorus</a:t>
            </a:r>
            <a:r>
              <a:rPr lang="en-US" dirty="0" smtClean="0"/>
              <a:t>, Library and Epitome 3.1.4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6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s://upload.wikimedia.org/wikipedia/commons/f/fe/Pompeii_-_Casa_dei_Vettii_-_Pasiph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01" y="0"/>
            <a:ext cx="5532686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622" y="6212570"/>
            <a:ext cx="8744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Daedalus presents the artificial cow to </a:t>
            </a:r>
            <a:r>
              <a:rPr lang="en-US" b="0" i="0" dirty="0" err="1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Pasiphaë</a:t>
            </a:r>
            <a:r>
              <a:rPr lang="en-US" b="0" i="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: Roman fresco in the House of the </a:t>
            </a:r>
            <a:r>
              <a:rPr lang="en-US" b="0" i="0" dirty="0" err="1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Vettii</a:t>
            </a:r>
            <a:r>
              <a:rPr lang="en-US" b="0" i="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, Pompeii, 1st century 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3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3.bp.blogspot.com/-d7bebcAulXQ/VSbDI2mfiiI/AAAAAAAAH0s/Z_lk8_9zrQ4/s1600/Pasiphae-mosa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"/>
            <a:ext cx="67627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8624" y="6311899"/>
            <a:ext cx="4472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effectLst/>
                <a:latin typeface="Arial" panose="020B0604020202020204" pitchFamily="34" charset="0"/>
              </a:rPr>
              <a:t>The Pasiphae Mosaic in Zeugma (Turkey)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44" name="Picture 4" descr="http://4.bp.blogspot.com/-PpTy_6c4bLM/VSSsntWPtyI/AAAAAAAAH0Y/myS6oJLovOc/s1600/Zeugma%2B-%2BPasiph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83" y="3568699"/>
            <a:ext cx="40105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8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8/86/Pasiphae_Minotauros_Cdm_Paris_DeRidder1066_detail.jpg/800px-Pasiphae_Minotauros_Cdm_Paris_DeRidder1066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00" y="0"/>
            <a:ext cx="682890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705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Pasiphaë</a:t>
            </a:r>
            <a:r>
              <a:rPr lang="en-US" dirty="0" smtClean="0"/>
              <a:t> and the Minotaur, Attic red-figure kylix, Cabinet des </a:t>
            </a:r>
            <a:r>
              <a:rPr lang="en-US" dirty="0" err="1" smtClean="0"/>
              <a:t>Médailles</a:t>
            </a:r>
            <a:r>
              <a:rPr lang="en-US" dirty="0" smtClean="0"/>
              <a:t> (Paris).</a:t>
            </a:r>
            <a:endParaRPr lang="en-US" dirty="0"/>
          </a:p>
        </p:txBody>
      </p:sp>
      <p:pic>
        <p:nvPicPr>
          <p:cNvPr id="9" name="Picture 4" descr="https://upload.wikimedia.org/wikipedia/commons/c/ce/Pasiphae_Minotauros_Cdm_Paris_DeRidder1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" y="1725395"/>
            <a:ext cx="412984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8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History of the Minotaur from </a:t>
            </a:r>
            <a:r>
              <a:rPr lang="en-US" sz="2800" dirty="0" err="1"/>
              <a:t>Cassone</a:t>
            </a:r>
            <a:r>
              <a:rPr lang="en-US" sz="2800" dirty="0"/>
              <a:t> Paintings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mlahanas.de/Greeks/Mythology/RM/Pasiphae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0689"/>
            <a:ext cx="8362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7431" y="6311899"/>
            <a:ext cx="6851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16th </a:t>
            </a:r>
            <a:r>
              <a:rPr lang="fr-FR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century</a:t>
            </a:r>
            <a:r>
              <a:rPr lang="fr-FR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0.69 m x 1.82 m, Musée du Petit Palais Avignon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4630" y="4548189"/>
            <a:ext cx="6870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1) King Minos of Crete is assumed to sacrifice a white Bull sent by Poseidon. 2) Minos thinks that it is better to sacrifice another bull which is killed 3) sacrificed. 4, 5 ) The punishment : Poseidon caused Minos's wife Pasiphae to fell in love with the bull. The result was her son Minotaur.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4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https://www.utexas.edu/courses/larrymyth/images/meleager/NB-pasipha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28"/>
            <a:ext cx="6477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9628" y="6311899"/>
            <a:ext cx="8648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Giulio Romano. Salotto di Psiche, Palazzo del Tè, Mantua. 1524-34</a:t>
            </a:r>
            <a:endParaRPr lang="en-US" dirty="0"/>
          </a:p>
        </p:txBody>
      </p:sp>
      <p:pic>
        <p:nvPicPr>
          <p:cNvPr id="11268" name="Picture 4" descr="https://upload.wikimedia.org/wikipedia/commons/f/f4/Palazzo_Te_Mantova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64" y="2881996"/>
            <a:ext cx="26620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upload.wikimedia.org/wikipedia/commons/3/3c/Banquet_of_Amor_and_Psyche_by_Giulio_Rom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29" y="1027907"/>
            <a:ext cx="27736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0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heiota.org/wp-content/uploads/2015/05/Pasiphae-and-the-Bul_Gustave-Moreau_1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7907"/>
            <a:ext cx="813608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8151" y="5620822"/>
            <a:ext cx="2273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Pasiphae and the Bull</a:t>
            </a:r>
            <a:br>
              <a:rPr lang="en-US" dirty="0" smtClean="0"/>
            </a:br>
            <a:r>
              <a:rPr lang="en-US" dirty="0" smtClean="0"/>
              <a:t>Gustave Moreau 1880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5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heiota.org/wp-content/uploads/2015/05/Pasiphae_Andre-Masson_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0" y="129436"/>
            <a:ext cx="68457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3026" y="6530236"/>
            <a:ext cx="306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Andre Masson. </a:t>
            </a:r>
            <a:r>
              <a:rPr lang="en-US" dirty="0" smtClean="0"/>
              <a:t>Pasiphae. 1937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1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384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Times New Roman</vt:lpstr>
      <vt:lpstr>Office Theme</vt:lpstr>
      <vt:lpstr>Pasiphae and the Bull</vt:lpstr>
      <vt:lpstr>More on Pasiphae and the Bull</vt:lpstr>
      <vt:lpstr>PowerPoint Presentation</vt:lpstr>
      <vt:lpstr>PowerPoint Presentation</vt:lpstr>
      <vt:lpstr>PowerPoint Presentation</vt:lpstr>
      <vt:lpstr>The History of the Minotaur from Cassone Paintings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Picasso and the Myth of the Minotaur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Pasiphae and the Bull</dc:title>
  <dc:creator>Thomas Sienkewicz</dc:creator>
  <cp:lastModifiedBy>Thomas Sienkewicz</cp:lastModifiedBy>
  <cp:revision>6</cp:revision>
  <dcterms:created xsi:type="dcterms:W3CDTF">2015-11-15T20:52:51Z</dcterms:created>
  <dcterms:modified xsi:type="dcterms:W3CDTF">2015-11-15T22:19:23Z</dcterms:modified>
</cp:coreProperties>
</file>