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8" r:id="rId4"/>
    <p:sldId id="261" r:id="rId5"/>
    <p:sldId id="270" r:id="rId6"/>
    <p:sldId id="262" r:id="rId7"/>
    <p:sldId id="269" r:id="rId8"/>
    <p:sldId id="258" r:id="rId9"/>
    <p:sldId id="257" r:id="rId10"/>
    <p:sldId id="266" r:id="rId11"/>
    <p:sldId id="267" r:id="rId12"/>
    <p:sldId id="264" r:id="rId13"/>
    <p:sldId id="265" r:id="rId14"/>
    <p:sldId id="259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2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039A-2CF3-4441-ABCA-83D7A94E58A1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6348-97A6-4C61-9E0A-957B2A1B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5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039A-2CF3-4441-ABCA-83D7A94E58A1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6348-97A6-4C61-9E0A-957B2A1B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2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039A-2CF3-4441-ABCA-83D7A94E58A1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6348-97A6-4C61-9E0A-957B2A1B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7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039A-2CF3-4441-ABCA-83D7A94E58A1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6348-97A6-4C61-9E0A-957B2A1B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5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039A-2CF3-4441-ABCA-83D7A94E58A1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6348-97A6-4C61-9E0A-957B2A1B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06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039A-2CF3-4441-ABCA-83D7A94E58A1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6348-97A6-4C61-9E0A-957B2A1B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3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039A-2CF3-4441-ABCA-83D7A94E58A1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6348-97A6-4C61-9E0A-957B2A1B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5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039A-2CF3-4441-ABCA-83D7A94E58A1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6348-97A6-4C61-9E0A-957B2A1B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039A-2CF3-4441-ABCA-83D7A94E58A1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6348-97A6-4C61-9E0A-957B2A1B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4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039A-2CF3-4441-ABCA-83D7A94E58A1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6348-97A6-4C61-9E0A-957B2A1B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8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039A-2CF3-4441-ABCA-83D7A94E58A1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6348-97A6-4C61-9E0A-957B2A1B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9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F039A-2CF3-4441-ABCA-83D7A94E58A1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26348-97A6-4C61-9E0A-957B2A1B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7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lections.harpweek.com/1860/cartoon-1860-Medium.asp?UniqueID=29&amp;Year=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maniacworld.com/Pyramus-and-Thisbe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BxbJq2x0D-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Pyramis</a:t>
            </a:r>
            <a:r>
              <a:rPr lang="en-US" dirty="0" smtClean="0"/>
              <a:t> and Thisbe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59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pintores.vtrbandaancha.net/Robinson1/images/Pyramus%20&amp;%20Thisbe%20or%20The%20First%20Kiss,_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142" y="857250"/>
            <a:ext cx="3098053" cy="459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12142" y="5483580"/>
            <a:ext cx="300293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Theodore Robinson (1852-1896)</a:t>
            </a:r>
          </a:p>
          <a:p>
            <a:r>
              <a:rPr lang="en-US" sz="135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Pyramus</a:t>
            </a:r>
            <a:r>
              <a:rPr lang="en-US" sz="135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and Thisbe or The First Kiss</a:t>
            </a:r>
            <a:endParaRPr lang="en-US" sz="135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285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Pyramus and Thisbe, Oil on Canvas, by Nathaniel Reed, 2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36" y="1131094"/>
            <a:ext cx="5115551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47425" y="3100587"/>
            <a:ext cx="264687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1350" b="1" dirty="0">
                <a:solidFill>
                  <a:srgbClr val="494B4B"/>
                </a:solidFill>
                <a:latin typeface="Open Sans"/>
              </a:rPr>
              <a:t>‘If not for this we could touch’</a:t>
            </a:r>
            <a:endParaRPr lang="en-US" sz="1350" b="1" dirty="0">
              <a:solidFill>
                <a:srgbClr val="494B4B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92551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lick to see a large version of this cartoo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575" y="1131094"/>
            <a:ext cx="5784861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158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50" dirty="0">
                <a:hlinkClick r:id="rId3"/>
              </a:rPr>
              <a:t>	The Modern </a:t>
            </a:r>
            <a:r>
              <a:rPr lang="en-US" sz="1350" dirty="0" err="1">
                <a:hlinkClick r:id="rId3"/>
              </a:rPr>
              <a:t>Pyramus</a:t>
            </a:r>
            <a:r>
              <a:rPr lang="en-US" sz="1350" dirty="0">
                <a:hlinkClick r:id="rId3"/>
              </a:rPr>
              <a:t> and Thisbe</a:t>
            </a:r>
            <a:endParaRPr lang="en-US" sz="1350" dirty="0"/>
          </a:p>
          <a:p>
            <a:r>
              <a:rPr lang="en-US" sz="1350" dirty="0"/>
              <a:t> 	Cartoonist:  Henry Louis Stephens</a:t>
            </a:r>
          </a:p>
          <a:p>
            <a:r>
              <a:rPr lang="en-US" sz="1350" dirty="0"/>
              <a:t> 	Source:  Vanity Fair</a:t>
            </a:r>
          </a:p>
          <a:p>
            <a:r>
              <a:rPr lang="en-US" sz="1350" dirty="0"/>
              <a:t> 	Date:   July 31, 1860, p. 43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371903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punch.photoshelter.com/img/pix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2" y="-102394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punch.photoshelter.com/img/pix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2" y="869157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punch.photoshelter.com/img/pix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2" y="983457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cdn.c.photoshelter.com/img-get/I0000Hg7eA5NZi8w/s/900/720/InterWar-Cartoons-Punch-Magazine-Bernard-Partridge-1939-06-21-6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075" y="990600"/>
            <a:ext cx="3957638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138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Around The Beatles! 1964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97033" y="3290501"/>
            <a:ext cx="420018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hlinkClick r:id="rId2"/>
              </a:rPr>
              <a:t>http://www.maniacworld.com/Pyramus-and-Thisbe.html</a:t>
            </a:r>
            <a:endParaRPr lang="en-US" sz="1350" dirty="0"/>
          </a:p>
          <a:p>
            <a:endParaRPr lang="en-US" sz="1350" dirty="0"/>
          </a:p>
        </p:txBody>
      </p:sp>
      <p:pic>
        <p:nvPicPr>
          <p:cNvPr id="3074" name="Picture 2" descr="https://s-media-cache-ak0.pinimg.com/736x/1b/d9/79/1bd97954b2cf29b91ee03b56e474e9e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033" y="1980677"/>
            <a:ext cx="438912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54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35146" y="5489972"/>
            <a:ext cx="3769558" cy="30008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350" dirty="0">
                <a:hlinkClick r:id="rId2"/>
              </a:rPr>
              <a:t>https://www.youtube.com/watch?v=BxbJq2x0D-w</a:t>
            </a:r>
            <a:r>
              <a:rPr lang="en-US" sz="1350" dirty="0"/>
              <a:t> </a:t>
            </a:r>
            <a:endParaRPr lang="en-US" sz="1350" dirty="0"/>
          </a:p>
        </p:txBody>
      </p:sp>
      <p:pic>
        <p:nvPicPr>
          <p:cNvPr id="7170" name="Picture 2" descr="https://intothedustbowl.files.wordpress.com/2009/09/bright_suk1sheet_ref1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55" y="857250"/>
            <a:ext cx="3381920" cy="507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tatic01.nyt.com/images/2009/09/16/arts/brightspan.jpg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573" y="2226469"/>
            <a:ext cx="5374433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26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22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upload.wikimedia.org/wikipedia/commons/7/77/Pyramus_and_Thisbe_Pompe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583" y="857250"/>
            <a:ext cx="4440771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773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s://upload.wikimedia.org/wikipedia/commons/f/ff/Pompeji_Casa_Di_Octavio_Quartio_Aedicula_Pyramus_And_This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857250"/>
            <a:ext cx="749740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46151" y="5657850"/>
            <a:ext cx="250857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350" dirty="0"/>
              <a:t>:Pompeii Casa Di Octavio Quartio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95708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http://farm1.static.flickr.com/93/224234237_a756051b07.jpg?v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362" y="1628180"/>
            <a:ext cx="5519277" cy="32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967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farm1.static.flickr.com/153/370738126_679656a2a1.jpg?v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180"/>
            <a:ext cx="9184821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72350" y="5351473"/>
            <a:ext cx="342632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 err="1"/>
              <a:t>Pyramus</a:t>
            </a:r>
            <a:r>
              <a:rPr lang="en-US" sz="1350" dirty="0"/>
              <a:t> and Thisbe Mosaic, </a:t>
            </a:r>
            <a:r>
              <a:rPr lang="en-US" sz="1350" dirty="0" err="1"/>
              <a:t>Carranque</a:t>
            </a:r>
            <a:r>
              <a:rPr lang="en-US" sz="1350" dirty="0"/>
              <a:t>, Spain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124487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https://upload.wikimedia.org/wikipedia/commons/0/05/Needlework_picture_of_Pyramus_and_Thisbe,_England,_1650-1675,_silk_satin_-_Patricia_Harris_Gallery_of_Textiles_%26_Costume,_Royal_Ontario_Museum_-_DSC093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54" y="857250"/>
            <a:ext cx="7156893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70406" y="5242311"/>
            <a:ext cx="4572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50" dirty="0">
                <a:solidFill>
                  <a:srgbClr val="000000"/>
                </a:solidFill>
                <a:latin typeface="Linux Libertine"/>
              </a:rPr>
              <a:t>Needlework picture of </a:t>
            </a:r>
            <a:r>
              <a:rPr lang="en-US" sz="1350" dirty="0" err="1">
                <a:solidFill>
                  <a:srgbClr val="000000"/>
                </a:solidFill>
                <a:latin typeface="Linux Libertine"/>
              </a:rPr>
              <a:t>Pyramus</a:t>
            </a:r>
            <a:r>
              <a:rPr lang="en-US" sz="1350" dirty="0">
                <a:solidFill>
                  <a:srgbClr val="000000"/>
                </a:solidFill>
                <a:latin typeface="Linux Libertine"/>
              </a:rPr>
              <a:t> and Thisbe, England, 1650-1675, silk satin - Patricia Harris Gallery of Textiles &amp; Costume, Royal Ontario Museum</a:t>
            </a:r>
            <a:endParaRPr lang="en-US" sz="1350" dirty="0">
              <a:solidFill>
                <a:srgbClr val="000000"/>
              </a:solidFill>
              <a:latin typeface="Linux Libertine"/>
            </a:endParaRPr>
          </a:p>
        </p:txBody>
      </p:sp>
    </p:spTree>
    <p:extLst>
      <p:ext uri="{BB962C8B-B14F-4D97-AF65-F5344CB8AC3E}">
        <p14:creationId xmlns:p14="http://schemas.microsoft.com/office/powerpoint/2010/main" val="535461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david-drake.com/wordpress/wp-content/uploads/2009/01/baur1703b3p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920" y="1026309"/>
            <a:ext cx="629816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64434" y="5247598"/>
            <a:ext cx="534220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Artist Johann </a:t>
            </a:r>
            <a:r>
              <a:rPr lang="en-US" sz="1350" dirty="0" err="1"/>
              <a:t>Whilhelm</a:t>
            </a:r>
            <a:r>
              <a:rPr lang="en-US" sz="1350" dirty="0"/>
              <a:t> </a:t>
            </a:r>
            <a:r>
              <a:rPr lang="en-US" sz="1350" dirty="0" err="1"/>
              <a:t>Baur</a:t>
            </a:r>
            <a:r>
              <a:rPr lang="en-US" sz="1350" dirty="0"/>
              <a:t> (1600-1640), Nuremberg edition, 1703.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549564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s://upload.wikimedia.org/wikipedia/commons/3/37/Gregorio_Pagani_P%C3%ADramo_y_Tisbe_%C3%93leo_sobre_lienzo._239_x_180_cm._Galer%C3%ADa_de_los_Uffizi._Florenci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356" y="857250"/>
            <a:ext cx="3996500" cy="507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33166" y="5489972"/>
            <a:ext cx="313678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 err="1"/>
              <a:t>Pyramus</a:t>
            </a:r>
            <a:r>
              <a:rPr lang="en-US" sz="1350" dirty="0"/>
              <a:t> and Thisbe by Gregorio </a:t>
            </a:r>
            <a:r>
              <a:rPr lang="en-US" sz="1350" dirty="0" err="1"/>
              <a:t>Pagani</a:t>
            </a:r>
            <a:r>
              <a:rPr lang="en-US" sz="1350" dirty="0"/>
              <a:t>. Uffizi Gallery.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874033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upload.wikimedia.org/wikipedia/commons/6/61/Thisbe_-_John_William_Water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006" y="857250"/>
            <a:ext cx="2860942" cy="507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68908" y="5591175"/>
            <a:ext cx="321523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Thisbe, by John William Waterhouse, 1909.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668260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</TotalTime>
  <Words>106</Words>
  <Application>Microsoft Office PowerPoint</Application>
  <PresentationFormat>On-screen Show (4:3)</PresentationFormat>
  <Paragraphs>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Linux Libertine</vt:lpstr>
      <vt:lpstr>Open Sans</vt:lpstr>
      <vt:lpstr>Times New Roman</vt:lpstr>
      <vt:lpstr>Office Theme</vt:lpstr>
      <vt:lpstr>Pyramis and Thisbe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Around The Beatles! 1964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Pyramis and Thisbe</dc:title>
  <dc:creator>Thomas Sienkewicz</dc:creator>
  <cp:lastModifiedBy>Thomas Sienkewicz</cp:lastModifiedBy>
  <cp:revision>12</cp:revision>
  <dcterms:created xsi:type="dcterms:W3CDTF">2015-10-31T19:34:34Z</dcterms:created>
  <dcterms:modified xsi:type="dcterms:W3CDTF">2015-11-01T18:57:17Z</dcterms:modified>
</cp:coreProperties>
</file>