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1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4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4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50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0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0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3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0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9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B1549-19B2-4515-ADCC-86C7F2DAD37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D7237-2648-4872-8B8C-2F89DDC9C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9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 smtClean="0"/>
              <a:t>Classical Mythology in the Modern World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What </a:t>
            </a:r>
            <a:r>
              <a:rPr lang="en-US" altLang="en-US" dirty="0"/>
              <a:t>is Myth?</a:t>
            </a:r>
          </a:p>
        </p:txBody>
      </p:sp>
      <p:pic>
        <p:nvPicPr>
          <p:cNvPr id="1026" name="Picture 2" descr="\\nts1\home\TOMS\windows\My Documents\My Pictures\Ariail.Sisyphus.Clint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2014537"/>
            <a:ext cx="47625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25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Myth?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A story about the past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Handed down from generation to generation (tradition)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About gods and heroes and the supernatural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Religious in context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Expression of cultural values (charter myth)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Teaches moral lessons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Explains natural phenomena and events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Essential human experience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Culturally true rather than historically accurate and factual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Entertainment</a:t>
            </a:r>
          </a:p>
        </p:txBody>
      </p:sp>
    </p:spTree>
    <p:extLst>
      <p:ext uri="{BB962C8B-B14F-4D97-AF65-F5344CB8AC3E}">
        <p14:creationId xmlns:p14="http://schemas.microsoft.com/office/powerpoint/2010/main" val="30815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sz="3200" b="1"/>
              <a:t>Some Questions to Ask about Mythology</a:t>
            </a:r>
            <a:endParaRPr lang="en-US" altLang="en-US" sz="32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086600" cy="483076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What cultural </a:t>
            </a:r>
            <a:r>
              <a:rPr lang="en-US" altLang="en-US" sz="2800" i="1" dirty="0">
                <a:solidFill>
                  <a:schemeClr val="accent2"/>
                </a:solidFill>
              </a:rPr>
              <a:t>Insights</a:t>
            </a:r>
            <a:r>
              <a:rPr lang="en-US" altLang="en-US" sz="2800" dirty="0"/>
              <a:t> does a myth tell us about the society that tells a particular story?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What </a:t>
            </a:r>
            <a:r>
              <a:rPr lang="en-US" altLang="en-US" sz="2800" dirty="0">
                <a:solidFill>
                  <a:srgbClr val="FF5050"/>
                </a:solidFill>
              </a:rPr>
              <a:t>Roles</a:t>
            </a:r>
            <a:r>
              <a:rPr lang="en-US" altLang="en-US" sz="2800" dirty="0"/>
              <a:t> do these myths play in this society?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What </a:t>
            </a:r>
            <a:r>
              <a:rPr lang="en-US" altLang="en-US" sz="2800" i="1" dirty="0">
                <a:solidFill>
                  <a:srgbClr val="008000"/>
                </a:solidFill>
              </a:rPr>
              <a:t>Functions</a:t>
            </a:r>
            <a:r>
              <a:rPr lang="en-US" altLang="en-US" sz="2800" dirty="0"/>
              <a:t> do these myths serve in the modern world?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Answering these questions is a </a:t>
            </a:r>
            <a:r>
              <a:rPr lang="en-US" altLang="en-US" sz="2800" b="1" dirty="0" smtClean="0"/>
              <a:t>Sisyphean Task</a:t>
            </a:r>
            <a:r>
              <a:rPr lang="en-US" altLang="en-US" sz="2800" dirty="0" smtClean="0"/>
              <a:t>.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</p:txBody>
      </p:sp>
      <p:pic>
        <p:nvPicPr>
          <p:cNvPr id="2050" name="Picture 2" descr="\\nts1\home\TOMS\windows\My Documents\My Pictures\Ariail.Sisyphus.Clint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419600"/>
            <a:ext cx="384848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221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115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Classical Mythology in the Modern World What is Myth?</vt:lpstr>
      <vt:lpstr>What is a Myth?</vt:lpstr>
      <vt:lpstr>Some Questions to Ask about Mythology</vt:lpstr>
    </vt:vector>
  </TitlesOfParts>
  <Company>Monmouth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Mythology in the Modern World What is Myth?</dc:title>
  <dc:creator>Default User</dc:creator>
  <cp:lastModifiedBy>Default User</cp:lastModifiedBy>
  <cp:revision>1</cp:revision>
  <dcterms:created xsi:type="dcterms:W3CDTF">2015-10-15T15:24:36Z</dcterms:created>
  <dcterms:modified xsi:type="dcterms:W3CDTF">2015-10-15T15:28:40Z</dcterms:modified>
</cp:coreProperties>
</file>