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3" r:id="rId4"/>
    <p:sldId id="262" r:id="rId5"/>
    <p:sldId id="260" r:id="rId6"/>
    <p:sldId id="267" r:id="rId7"/>
    <p:sldId id="268" r:id="rId8"/>
    <p:sldId id="258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564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8A029-5F0A-4A66-90F0-4672F104A2AF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09BEA-AC01-4A65-9D67-B9ED0D344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0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95743"/>
            <a:fld id="{0A6A7A2E-6322-4604-80CB-DB7D7644F7F6}" type="slidenum">
              <a:rPr lang="en-US" smtClean="0"/>
              <a:pPr defTabSz="895743"/>
              <a:t>5</a:t>
            </a:fld>
            <a:endParaRPr lang="en-US" dirty="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441" indent="-227441" algn="just"/>
            <a:r>
              <a:rPr lang="en-US" dirty="0" smtClean="0"/>
              <a:t>But before we consider modern adaptations and uses of the myths of these sinners, a quick survey of some ancient visual treatments of these myths is in order. One early representation of Sisyphus is the one on the left, a detail from a vase by the </a:t>
            </a:r>
            <a:r>
              <a:rPr lang="en-US" dirty="0" err="1" smtClean="0"/>
              <a:t>Archelous</a:t>
            </a:r>
            <a:r>
              <a:rPr lang="en-US" dirty="0" smtClean="0"/>
              <a:t> Painter in which Persephone supervises as Sisyphus pushes his rock. A similar scene appears on the right in a detail from an Attic black-figure amphora.</a:t>
            </a:r>
          </a:p>
          <a:p>
            <a:pPr marL="227441" indent="-22744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A8D8E-5501-47DA-B9EA-1FFCDACDB74D}" type="datetimeFigureOut">
              <a:rPr lang="en-US" smtClean="0"/>
              <a:t>8/27/2010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288A3-4E36-4098-BC28-3497AC6503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oi.com/Text/HyginusFabulae1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1.jpeg"/><Relationship Id="rId4" Type="http://schemas.openxmlformats.org/officeDocument/2006/relationships/hyperlink" Target="http://www.theoi.com/Text/ApollodorusE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Greek_underworld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://en.wikipedia.org/wiki/Persephon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jpeg"/><Relationship Id="rId11" Type="http://schemas.openxmlformats.org/officeDocument/2006/relationships/hyperlink" Target="http://en.wikipedia.org/wiki/Staatliche_Antikensammlungen" TargetMode="External"/><Relationship Id="rId5" Type="http://schemas.openxmlformats.org/officeDocument/2006/relationships/hyperlink" Target="http://upload.wikimedia.org/wikipedia/commons/5/58/Nekyia_Staatliche_Antikensammlungen_1494_n2.jpg" TargetMode="External"/><Relationship Id="rId10" Type="http://schemas.openxmlformats.org/officeDocument/2006/relationships/hyperlink" Target="http://en.wikipedia.org/wiki/Amphora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en.wikipedia.org/wiki/Attic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5562600" cy="1470025"/>
          </a:xfrm>
        </p:spPr>
        <p:txBody>
          <a:bodyPr/>
          <a:lstStyle/>
          <a:p>
            <a:r>
              <a:rPr lang="en-US" dirty="0" smtClean="0"/>
              <a:t>What is Myth?</a:t>
            </a:r>
            <a:endParaRPr lang="en-US" dirty="0"/>
          </a:p>
        </p:txBody>
      </p:sp>
      <p:pic>
        <p:nvPicPr>
          <p:cNvPr id="10242" name="Picture 2" descr="http://folk.uio.no/ericsp/images/sisyph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09800"/>
            <a:ext cx="2366009" cy="4114800"/>
          </a:xfrm>
          <a:prstGeom prst="rect">
            <a:avLst/>
          </a:prstGeom>
          <a:noFill/>
        </p:spPr>
      </p:pic>
      <p:pic>
        <p:nvPicPr>
          <p:cNvPr id="10244" name="Picture 4" descr="http://onemoreoption.files.wordpress.com/2007/08/yoda-luk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57200"/>
            <a:ext cx="3352800" cy="317182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81400" y="5934670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“So certain are you.  Always with you it cannot be done.  </a:t>
            </a:r>
          </a:p>
          <a:p>
            <a:r>
              <a:rPr lang="en-US" b="1" dirty="0" smtClean="0"/>
              <a:t>Hear you nothing that I say?”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     – Yoda, from </a:t>
            </a:r>
            <a:r>
              <a:rPr lang="en-US" i="1" dirty="0" smtClean="0"/>
              <a:t>The Empire Strikes Back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95600" y="3886200"/>
            <a:ext cx="64008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 is Sisyphus?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a Sisyphean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Task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</a:rPr>
              <a:t>Why is the study of myth a Sisyphean Task?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Star Wars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Myth? A </a:t>
            </a:r>
            <a:r>
              <a:rPr lang="en-US" sz="3200" dirty="0">
                <a:solidFill>
                  <a:schemeClr val="tx1">
                    <a:tint val="75000"/>
                  </a:schemeClr>
                </a:solidFill>
              </a:rPr>
              <a:t>S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isyphean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Task?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Myth?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00200"/>
            <a:ext cx="56388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Myth is: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</p:txBody>
      </p:sp>
      <p:pic>
        <p:nvPicPr>
          <p:cNvPr id="4" name="Picture 2" descr="http://folk.uio.no/ericsp/images/sisyph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2366009" cy="4114800"/>
          </a:xfrm>
          <a:prstGeom prst="rect">
            <a:avLst/>
          </a:prstGeom>
          <a:noFill/>
        </p:spPr>
      </p:pic>
      <p:sp>
        <p:nvSpPr>
          <p:cNvPr id="5" name="SMARTInkAnnotation82"/>
          <p:cNvSpPr/>
          <p:nvPr/>
        </p:nvSpPr>
        <p:spPr>
          <a:xfrm>
            <a:off x="3420120" y="2259492"/>
            <a:ext cx="214264" cy="418649"/>
          </a:xfrm>
          <a:custGeom>
            <a:avLst/>
            <a:gdLst/>
            <a:ahLst/>
            <a:cxnLst/>
            <a:rect l="0" t="0" r="0" b="0"/>
            <a:pathLst>
              <a:path w="214264" h="418649">
                <a:moveTo>
                  <a:pt x="169614" y="196172"/>
                </a:moveTo>
                <a:lnTo>
                  <a:pt x="169614" y="191431"/>
                </a:lnTo>
                <a:lnTo>
                  <a:pt x="168622" y="189043"/>
                </a:lnTo>
                <a:lnTo>
                  <a:pt x="162547" y="180726"/>
                </a:lnTo>
                <a:lnTo>
                  <a:pt x="156312" y="174049"/>
                </a:lnTo>
                <a:lnTo>
                  <a:pt x="154793" y="171501"/>
                </a:lnTo>
                <a:lnTo>
                  <a:pt x="151663" y="163176"/>
                </a:lnTo>
                <a:lnTo>
                  <a:pt x="147415" y="157364"/>
                </a:lnTo>
                <a:lnTo>
                  <a:pt x="144892" y="155417"/>
                </a:lnTo>
                <a:lnTo>
                  <a:pt x="142219" y="154119"/>
                </a:lnTo>
                <a:lnTo>
                  <a:pt x="136603" y="152677"/>
                </a:lnTo>
                <a:lnTo>
                  <a:pt x="130799" y="152036"/>
                </a:lnTo>
                <a:lnTo>
                  <a:pt x="124912" y="151751"/>
                </a:lnTo>
                <a:lnTo>
                  <a:pt x="121954" y="151676"/>
                </a:lnTo>
                <a:lnTo>
                  <a:pt x="118989" y="152617"/>
                </a:lnTo>
                <a:lnTo>
                  <a:pt x="113049" y="156309"/>
                </a:lnTo>
                <a:lnTo>
                  <a:pt x="109084" y="158682"/>
                </a:lnTo>
                <a:lnTo>
                  <a:pt x="104456" y="161257"/>
                </a:lnTo>
                <a:lnTo>
                  <a:pt x="99386" y="163966"/>
                </a:lnTo>
                <a:lnTo>
                  <a:pt x="95014" y="166764"/>
                </a:lnTo>
                <a:lnTo>
                  <a:pt x="91108" y="169621"/>
                </a:lnTo>
                <a:lnTo>
                  <a:pt x="87511" y="172518"/>
                </a:lnTo>
                <a:lnTo>
                  <a:pt x="83129" y="176434"/>
                </a:lnTo>
                <a:lnTo>
                  <a:pt x="72968" y="186077"/>
                </a:lnTo>
                <a:lnTo>
                  <a:pt x="60832" y="197921"/>
                </a:lnTo>
                <a:lnTo>
                  <a:pt x="57405" y="203291"/>
                </a:lnTo>
                <a:lnTo>
                  <a:pt x="54128" y="209848"/>
                </a:lnTo>
                <a:lnTo>
                  <a:pt x="50952" y="217196"/>
                </a:lnTo>
                <a:lnTo>
                  <a:pt x="46849" y="224078"/>
                </a:lnTo>
                <a:lnTo>
                  <a:pt x="42131" y="230652"/>
                </a:lnTo>
                <a:lnTo>
                  <a:pt x="37000" y="237018"/>
                </a:lnTo>
                <a:lnTo>
                  <a:pt x="32588" y="244238"/>
                </a:lnTo>
                <a:lnTo>
                  <a:pt x="28654" y="252029"/>
                </a:lnTo>
                <a:lnTo>
                  <a:pt x="25039" y="260199"/>
                </a:lnTo>
                <a:lnTo>
                  <a:pt x="19653" y="276560"/>
                </a:lnTo>
                <a:lnTo>
                  <a:pt x="5731" y="323843"/>
                </a:lnTo>
                <a:lnTo>
                  <a:pt x="1819" y="342801"/>
                </a:lnTo>
                <a:lnTo>
                  <a:pt x="204" y="357425"/>
                </a:lnTo>
                <a:lnTo>
                  <a:pt x="0" y="395153"/>
                </a:lnTo>
                <a:lnTo>
                  <a:pt x="976" y="401256"/>
                </a:lnTo>
                <a:lnTo>
                  <a:pt x="6097" y="413593"/>
                </a:lnTo>
                <a:lnTo>
                  <a:pt x="7643" y="416827"/>
                </a:lnTo>
                <a:lnTo>
                  <a:pt x="9048" y="417690"/>
                </a:lnTo>
                <a:lnTo>
                  <a:pt x="13254" y="418648"/>
                </a:lnTo>
                <a:lnTo>
                  <a:pt x="16757" y="417911"/>
                </a:lnTo>
                <a:lnTo>
                  <a:pt x="21077" y="416428"/>
                </a:lnTo>
                <a:lnTo>
                  <a:pt x="25941" y="414447"/>
                </a:lnTo>
                <a:lnTo>
                  <a:pt x="30176" y="412134"/>
                </a:lnTo>
                <a:lnTo>
                  <a:pt x="33991" y="409600"/>
                </a:lnTo>
                <a:lnTo>
                  <a:pt x="37527" y="406918"/>
                </a:lnTo>
                <a:lnTo>
                  <a:pt x="41869" y="403146"/>
                </a:lnTo>
                <a:lnTo>
                  <a:pt x="46747" y="398647"/>
                </a:lnTo>
                <a:lnTo>
                  <a:pt x="51984" y="393663"/>
                </a:lnTo>
                <a:lnTo>
                  <a:pt x="56468" y="388356"/>
                </a:lnTo>
                <a:lnTo>
                  <a:pt x="60449" y="382834"/>
                </a:lnTo>
                <a:lnTo>
                  <a:pt x="64095" y="377168"/>
                </a:lnTo>
                <a:lnTo>
                  <a:pt x="67518" y="370414"/>
                </a:lnTo>
                <a:lnTo>
                  <a:pt x="70792" y="362935"/>
                </a:lnTo>
                <a:lnTo>
                  <a:pt x="73967" y="354972"/>
                </a:lnTo>
                <a:lnTo>
                  <a:pt x="80141" y="338187"/>
                </a:lnTo>
                <a:lnTo>
                  <a:pt x="83176" y="329544"/>
                </a:lnTo>
                <a:lnTo>
                  <a:pt x="87185" y="320806"/>
                </a:lnTo>
                <a:lnTo>
                  <a:pt x="91841" y="312003"/>
                </a:lnTo>
                <a:lnTo>
                  <a:pt x="96929" y="303159"/>
                </a:lnTo>
                <a:lnTo>
                  <a:pt x="101314" y="293293"/>
                </a:lnTo>
                <a:lnTo>
                  <a:pt x="105229" y="282748"/>
                </a:lnTo>
                <a:lnTo>
                  <a:pt x="108832" y="271748"/>
                </a:lnTo>
                <a:lnTo>
                  <a:pt x="112225" y="260447"/>
                </a:lnTo>
                <a:lnTo>
                  <a:pt x="118642" y="237307"/>
                </a:lnTo>
                <a:lnTo>
                  <a:pt x="120750" y="226571"/>
                </a:lnTo>
                <a:lnTo>
                  <a:pt x="122155" y="216438"/>
                </a:lnTo>
                <a:lnTo>
                  <a:pt x="123092" y="206706"/>
                </a:lnTo>
                <a:lnTo>
                  <a:pt x="124709" y="196249"/>
                </a:lnTo>
                <a:lnTo>
                  <a:pt x="126779" y="185310"/>
                </a:lnTo>
                <a:lnTo>
                  <a:pt x="129151" y="174048"/>
                </a:lnTo>
                <a:lnTo>
                  <a:pt x="131725" y="163563"/>
                </a:lnTo>
                <a:lnTo>
                  <a:pt x="134433" y="153597"/>
                </a:lnTo>
                <a:lnTo>
                  <a:pt x="137230" y="143976"/>
                </a:lnTo>
                <a:lnTo>
                  <a:pt x="139095" y="134586"/>
                </a:lnTo>
                <a:lnTo>
                  <a:pt x="140339" y="125349"/>
                </a:lnTo>
                <a:lnTo>
                  <a:pt x="141167" y="116214"/>
                </a:lnTo>
                <a:lnTo>
                  <a:pt x="142713" y="107148"/>
                </a:lnTo>
                <a:lnTo>
                  <a:pt x="144734" y="98127"/>
                </a:lnTo>
                <a:lnTo>
                  <a:pt x="147074" y="89137"/>
                </a:lnTo>
                <a:lnTo>
                  <a:pt x="148635" y="80167"/>
                </a:lnTo>
                <a:lnTo>
                  <a:pt x="149675" y="71210"/>
                </a:lnTo>
                <a:lnTo>
                  <a:pt x="150368" y="62263"/>
                </a:lnTo>
                <a:lnTo>
                  <a:pt x="151822" y="54313"/>
                </a:lnTo>
                <a:lnTo>
                  <a:pt x="153784" y="47029"/>
                </a:lnTo>
                <a:lnTo>
                  <a:pt x="157618" y="34636"/>
                </a:lnTo>
                <a:lnTo>
                  <a:pt x="159322" y="25821"/>
                </a:lnTo>
                <a:lnTo>
                  <a:pt x="160079" y="15950"/>
                </a:lnTo>
                <a:lnTo>
                  <a:pt x="160674" y="0"/>
                </a:lnTo>
                <a:lnTo>
                  <a:pt x="160682" y="9283"/>
                </a:lnTo>
                <a:lnTo>
                  <a:pt x="161675" y="13040"/>
                </a:lnTo>
                <a:lnTo>
                  <a:pt x="166821" y="24061"/>
                </a:lnTo>
                <a:lnTo>
                  <a:pt x="168373" y="34019"/>
                </a:lnTo>
                <a:lnTo>
                  <a:pt x="169062" y="45060"/>
                </a:lnTo>
                <a:lnTo>
                  <a:pt x="169369" y="57574"/>
                </a:lnTo>
                <a:lnTo>
                  <a:pt x="169612" y="151573"/>
                </a:lnTo>
                <a:lnTo>
                  <a:pt x="170605" y="160486"/>
                </a:lnTo>
                <a:lnTo>
                  <a:pt x="172259" y="169405"/>
                </a:lnTo>
                <a:lnTo>
                  <a:pt x="174354" y="178327"/>
                </a:lnTo>
                <a:lnTo>
                  <a:pt x="175751" y="187252"/>
                </a:lnTo>
                <a:lnTo>
                  <a:pt x="176682" y="196178"/>
                </a:lnTo>
                <a:lnTo>
                  <a:pt x="177302" y="205106"/>
                </a:lnTo>
                <a:lnTo>
                  <a:pt x="177716" y="214035"/>
                </a:lnTo>
                <a:lnTo>
                  <a:pt x="178176" y="231892"/>
                </a:lnTo>
                <a:lnTo>
                  <a:pt x="179291" y="240821"/>
                </a:lnTo>
                <a:lnTo>
                  <a:pt x="181026" y="249751"/>
                </a:lnTo>
                <a:lnTo>
                  <a:pt x="183176" y="258680"/>
                </a:lnTo>
                <a:lnTo>
                  <a:pt x="184608" y="266618"/>
                </a:lnTo>
                <a:lnTo>
                  <a:pt x="185563" y="273894"/>
                </a:lnTo>
                <a:lnTo>
                  <a:pt x="186200" y="280729"/>
                </a:lnTo>
                <a:lnTo>
                  <a:pt x="189553" y="293615"/>
                </a:lnTo>
                <a:lnTo>
                  <a:pt x="194351" y="305956"/>
                </a:lnTo>
                <a:lnTo>
                  <a:pt x="199791" y="318056"/>
                </a:lnTo>
                <a:lnTo>
                  <a:pt x="205516" y="327403"/>
                </a:lnTo>
                <a:lnTo>
                  <a:pt x="210375" y="334864"/>
                </a:lnTo>
                <a:lnTo>
                  <a:pt x="211671" y="338243"/>
                </a:lnTo>
                <a:lnTo>
                  <a:pt x="214263" y="347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ARTInkAnnotation83"/>
          <p:cNvSpPr/>
          <p:nvPr/>
        </p:nvSpPr>
        <p:spPr>
          <a:xfrm>
            <a:off x="3741917" y="2455664"/>
            <a:ext cx="17482" cy="133264"/>
          </a:xfrm>
          <a:custGeom>
            <a:avLst/>
            <a:gdLst/>
            <a:ahLst/>
            <a:cxnLst/>
            <a:rect l="0" t="0" r="0" b="0"/>
            <a:pathLst>
              <a:path w="17482" h="133264">
                <a:moveTo>
                  <a:pt x="17481" y="0"/>
                </a:moveTo>
                <a:lnTo>
                  <a:pt x="12741" y="23702"/>
                </a:lnTo>
                <a:lnTo>
                  <a:pt x="11344" y="33661"/>
                </a:lnTo>
                <a:lnTo>
                  <a:pt x="10414" y="43276"/>
                </a:lnTo>
                <a:lnTo>
                  <a:pt x="9793" y="52664"/>
                </a:lnTo>
                <a:lnTo>
                  <a:pt x="9103" y="68385"/>
                </a:lnTo>
                <a:lnTo>
                  <a:pt x="8919" y="75356"/>
                </a:lnTo>
                <a:lnTo>
                  <a:pt x="7805" y="81987"/>
                </a:lnTo>
                <a:lnTo>
                  <a:pt x="6069" y="88392"/>
                </a:lnTo>
                <a:lnTo>
                  <a:pt x="3920" y="94647"/>
                </a:lnTo>
                <a:lnTo>
                  <a:pt x="2487" y="100801"/>
                </a:lnTo>
                <a:lnTo>
                  <a:pt x="1532" y="106888"/>
                </a:lnTo>
                <a:lnTo>
                  <a:pt x="895" y="112931"/>
                </a:lnTo>
                <a:lnTo>
                  <a:pt x="471" y="117951"/>
                </a:lnTo>
                <a:lnTo>
                  <a:pt x="188" y="122290"/>
                </a:lnTo>
                <a:lnTo>
                  <a:pt x="0" y="126175"/>
                </a:lnTo>
                <a:lnTo>
                  <a:pt x="866" y="128765"/>
                </a:lnTo>
                <a:lnTo>
                  <a:pt x="2435" y="130492"/>
                </a:lnTo>
                <a:lnTo>
                  <a:pt x="7344" y="133263"/>
                </a:lnTo>
                <a:lnTo>
                  <a:pt x="8738" y="132498"/>
                </a:lnTo>
                <a:lnTo>
                  <a:pt x="10661" y="130997"/>
                </a:lnTo>
                <a:lnTo>
                  <a:pt x="17481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786188" y="2294930"/>
            <a:ext cx="2646" cy="1"/>
          </a:xfrm>
          <a:custGeom>
            <a:avLst/>
            <a:gdLst/>
            <a:ahLst/>
            <a:cxnLst/>
            <a:rect l="0" t="0" r="0" b="0"/>
            <a:pathLst>
              <a:path w="2646" h="1">
                <a:moveTo>
                  <a:pt x="0" y="0"/>
                </a:moveTo>
                <a:lnTo>
                  <a:pt x="2645" y="0"/>
                </a:lnTo>
                <a:close/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ARTInkAnnotation85"/>
          <p:cNvSpPr/>
          <p:nvPr/>
        </p:nvSpPr>
        <p:spPr>
          <a:xfrm>
            <a:off x="3893360" y="2268343"/>
            <a:ext cx="133930" cy="320725"/>
          </a:xfrm>
          <a:custGeom>
            <a:avLst/>
            <a:gdLst/>
            <a:ahLst/>
            <a:cxnLst/>
            <a:rect l="0" t="0" r="0" b="0"/>
            <a:pathLst>
              <a:path w="133930" h="320725">
                <a:moveTo>
                  <a:pt x="35703" y="133743"/>
                </a:moveTo>
                <a:lnTo>
                  <a:pt x="35703" y="150912"/>
                </a:lnTo>
                <a:lnTo>
                  <a:pt x="34710" y="155111"/>
                </a:lnTo>
                <a:lnTo>
                  <a:pt x="30962" y="162422"/>
                </a:lnTo>
                <a:lnTo>
                  <a:pt x="27581" y="174691"/>
                </a:lnTo>
                <a:lnTo>
                  <a:pt x="23343" y="192791"/>
                </a:lnTo>
                <a:lnTo>
                  <a:pt x="18533" y="214780"/>
                </a:lnTo>
                <a:lnTo>
                  <a:pt x="14334" y="231424"/>
                </a:lnTo>
                <a:lnTo>
                  <a:pt x="10543" y="244504"/>
                </a:lnTo>
                <a:lnTo>
                  <a:pt x="7023" y="255209"/>
                </a:lnTo>
                <a:lnTo>
                  <a:pt x="4676" y="264330"/>
                </a:lnTo>
                <a:lnTo>
                  <a:pt x="3112" y="272394"/>
                </a:lnTo>
                <a:lnTo>
                  <a:pt x="2070" y="279755"/>
                </a:lnTo>
                <a:lnTo>
                  <a:pt x="1374" y="285655"/>
                </a:lnTo>
                <a:lnTo>
                  <a:pt x="602" y="294856"/>
                </a:lnTo>
                <a:lnTo>
                  <a:pt x="259" y="302252"/>
                </a:lnTo>
                <a:lnTo>
                  <a:pt x="65" y="311995"/>
                </a:lnTo>
                <a:lnTo>
                  <a:pt x="0" y="319435"/>
                </a:lnTo>
                <a:lnTo>
                  <a:pt x="986" y="320046"/>
                </a:lnTo>
                <a:lnTo>
                  <a:pt x="4729" y="320724"/>
                </a:lnTo>
                <a:lnTo>
                  <a:pt x="7116" y="319913"/>
                </a:lnTo>
                <a:lnTo>
                  <a:pt x="9699" y="318380"/>
                </a:lnTo>
                <a:lnTo>
                  <a:pt x="12414" y="316365"/>
                </a:lnTo>
                <a:lnTo>
                  <a:pt x="15216" y="314030"/>
                </a:lnTo>
                <a:lnTo>
                  <a:pt x="18076" y="311481"/>
                </a:lnTo>
                <a:lnTo>
                  <a:pt x="20975" y="308790"/>
                </a:lnTo>
                <a:lnTo>
                  <a:pt x="23900" y="305011"/>
                </a:lnTo>
                <a:lnTo>
                  <a:pt x="26841" y="300508"/>
                </a:lnTo>
                <a:lnTo>
                  <a:pt x="29795" y="295521"/>
                </a:lnTo>
                <a:lnTo>
                  <a:pt x="31764" y="290212"/>
                </a:lnTo>
                <a:lnTo>
                  <a:pt x="33077" y="284689"/>
                </a:lnTo>
                <a:lnTo>
                  <a:pt x="33952" y="279022"/>
                </a:lnTo>
                <a:lnTo>
                  <a:pt x="36520" y="272268"/>
                </a:lnTo>
                <a:lnTo>
                  <a:pt x="40216" y="264788"/>
                </a:lnTo>
                <a:lnTo>
                  <a:pt x="44665" y="256825"/>
                </a:lnTo>
                <a:lnTo>
                  <a:pt x="48623" y="248540"/>
                </a:lnTo>
                <a:lnTo>
                  <a:pt x="52253" y="240040"/>
                </a:lnTo>
                <a:lnTo>
                  <a:pt x="55666" y="231396"/>
                </a:lnTo>
                <a:lnTo>
                  <a:pt x="62104" y="213855"/>
                </a:lnTo>
                <a:lnTo>
                  <a:pt x="65210" y="205011"/>
                </a:lnTo>
                <a:lnTo>
                  <a:pt x="68272" y="195145"/>
                </a:lnTo>
                <a:lnTo>
                  <a:pt x="74321" y="173601"/>
                </a:lnTo>
                <a:lnTo>
                  <a:pt x="76331" y="163291"/>
                </a:lnTo>
                <a:lnTo>
                  <a:pt x="77671" y="153442"/>
                </a:lnTo>
                <a:lnTo>
                  <a:pt x="78564" y="143899"/>
                </a:lnTo>
                <a:lnTo>
                  <a:pt x="80152" y="133568"/>
                </a:lnTo>
                <a:lnTo>
                  <a:pt x="82203" y="122712"/>
                </a:lnTo>
                <a:lnTo>
                  <a:pt x="84562" y="111506"/>
                </a:lnTo>
                <a:lnTo>
                  <a:pt x="86135" y="101059"/>
                </a:lnTo>
                <a:lnTo>
                  <a:pt x="87183" y="91118"/>
                </a:lnTo>
                <a:lnTo>
                  <a:pt x="87883" y="81514"/>
                </a:lnTo>
                <a:lnTo>
                  <a:pt x="88349" y="73126"/>
                </a:lnTo>
                <a:lnTo>
                  <a:pt x="88866" y="58516"/>
                </a:lnTo>
                <a:lnTo>
                  <a:pt x="89996" y="51841"/>
                </a:lnTo>
                <a:lnTo>
                  <a:pt x="91742" y="45408"/>
                </a:lnTo>
                <a:lnTo>
                  <a:pt x="93898" y="39134"/>
                </a:lnTo>
                <a:lnTo>
                  <a:pt x="95335" y="32967"/>
                </a:lnTo>
                <a:lnTo>
                  <a:pt x="96294" y="26871"/>
                </a:lnTo>
                <a:lnTo>
                  <a:pt x="96932" y="20823"/>
                </a:lnTo>
                <a:lnTo>
                  <a:pt x="97643" y="11457"/>
                </a:lnTo>
                <a:lnTo>
                  <a:pt x="98201" y="0"/>
                </a:lnTo>
                <a:lnTo>
                  <a:pt x="98210" y="33223"/>
                </a:lnTo>
                <a:lnTo>
                  <a:pt x="97218" y="38948"/>
                </a:lnTo>
                <a:lnTo>
                  <a:pt x="95564" y="44750"/>
                </a:lnTo>
                <a:lnTo>
                  <a:pt x="93470" y="50602"/>
                </a:lnTo>
                <a:lnTo>
                  <a:pt x="92073" y="57479"/>
                </a:lnTo>
                <a:lnTo>
                  <a:pt x="91143" y="65041"/>
                </a:lnTo>
                <a:lnTo>
                  <a:pt x="90522" y="73059"/>
                </a:lnTo>
                <a:lnTo>
                  <a:pt x="90108" y="82373"/>
                </a:lnTo>
                <a:lnTo>
                  <a:pt x="89648" y="103305"/>
                </a:lnTo>
                <a:lnTo>
                  <a:pt x="89313" y="160211"/>
                </a:lnTo>
                <a:lnTo>
                  <a:pt x="90295" y="169248"/>
                </a:lnTo>
                <a:lnTo>
                  <a:pt x="91941" y="178249"/>
                </a:lnTo>
                <a:lnTo>
                  <a:pt x="94031" y="187226"/>
                </a:lnTo>
                <a:lnTo>
                  <a:pt x="95424" y="196188"/>
                </a:lnTo>
                <a:lnTo>
                  <a:pt x="96353" y="205138"/>
                </a:lnTo>
                <a:lnTo>
                  <a:pt x="96972" y="214082"/>
                </a:lnTo>
                <a:lnTo>
                  <a:pt x="98377" y="223021"/>
                </a:lnTo>
                <a:lnTo>
                  <a:pt x="100306" y="231957"/>
                </a:lnTo>
                <a:lnTo>
                  <a:pt x="102584" y="240891"/>
                </a:lnTo>
                <a:lnTo>
                  <a:pt x="105095" y="248831"/>
                </a:lnTo>
                <a:lnTo>
                  <a:pt x="107761" y="256109"/>
                </a:lnTo>
                <a:lnTo>
                  <a:pt x="110530" y="262946"/>
                </a:lnTo>
                <a:lnTo>
                  <a:pt x="113369" y="269487"/>
                </a:lnTo>
                <a:lnTo>
                  <a:pt x="119169" y="282048"/>
                </a:lnTo>
                <a:lnTo>
                  <a:pt x="122408" y="291599"/>
                </a:lnTo>
                <a:lnTo>
                  <a:pt x="123272" y="295535"/>
                </a:lnTo>
                <a:lnTo>
                  <a:pt x="124840" y="298159"/>
                </a:lnTo>
                <a:lnTo>
                  <a:pt x="126877" y="299908"/>
                </a:lnTo>
                <a:lnTo>
                  <a:pt x="133929" y="3034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ARTInkAnnotation86"/>
          <p:cNvSpPr/>
          <p:nvPr/>
        </p:nvSpPr>
        <p:spPr>
          <a:xfrm>
            <a:off x="4089843" y="2419945"/>
            <a:ext cx="98181" cy="169665"/>
          </a:xfrm>
          <a:custGeom>
            <a:avLst/>
            <a:gdLst/>
            <a:ahLst/>
            <a:cxnLst/>
            <a:rect l="0" t="0" r="0" b="0"/>
            <a:pathLst>
              <a:path w="98181" h="169665">
                <a:moveTo>
                  <a:pt x="53532" y="0"/>
                </a:moveTo>
                <a:lnTo>
                  <a:pt x="48792" y="0"/>
                </a:lnTo>
                <a:lnTo>
                  <a:pt x="47395" y="1985"/>
                </a:lnTo>
                <a:lnTo>
                  <a:pt x="46464" y="5292"/>
                </a:lnTo>
                <a:lnTo>
                  <a:pt x="45844" y="9481"/>
                </a:lnTo>
                <a:lnTo>
                  <a:pt x="43445" y="15251"/>
                </a:lnTo>
                <a:lnTo>
                  <a:pt x="39862" y="22073"/>
                </a:lnTo>
                <a:lnTo>
                  <a:pt x="35489" y="29599"/>
                </a:lnTo>
                <a:lnTo>
                  <a:pt x="31581" y="37592"/>
                </a:lnTo>
                <a:lnTo>
                  <a:pt x="27984" y="45897"/>
                </a:lnTo>
                <a:lnTo>
                  <a:pt x="24594" y="54411"/>
                </a:lnTo>
                <a:lnTo>
                  <a:pt x="21341" y="62071"/>
                </a:lnTo>
                <a:lnTo>
                  <a:pt x="15082" y="75874"/>
                </a:lnTo>
                <a:lnTo>
                  <a:pt x="5980" y="94801"/>
                </a:lnTo>
                <a:lnTo>
                  <a:pt x="3971" y="100904"/>
                </a:lnTo>
                <a:lnTo>
                  <a:pt x="2632" y="106957"/>
                </a:lnTo>
                <a:lnTo>
                  <a:pt x="1739" y="112976"/>
                </a:lnTo>
                <a:lnTo>
                  <a:pt x="1144" y="117982"/>
                </a:lnTo>
                <a:lnTo>
                  <a:pt x="747" y="122311"/>
                </a:lnTo>
                <a:lnTo>
                  <a:pt x="483" y="126189"/>
                </a:lnTo>
                <a:lnTo>
                  <a:pt x="307" y="129767"/>
                </a:lnTo>
                <a:lnTo>
                  <a:pt x="58" y="137558"/>
                </a:lnTo>
                <a:lnTo>
                  <a:pt x="0" y="136213"/>
                </a:lnTo>
                <a:lnTo>
                  <a:pt x="977" y="135457"/>
                </a:lnTo>
                <a:lnTo>
                  <a:pt x="2620" y="134953"/>
                </a:lnTo>
                <a:lnTo>
                  <a:pt x="4708" y="134617"/>
                </a:lnTo>
                <a:lnTo>
                  <a:pt x="7092" y="133401"/>
                </a:lnTo>
                <a:lnTo>
                  <a:pt x="9674" y="131598"/>
                </a:lnTo>
                <a:lnTo>
                  <a:pt x="12387" y="129404"/>
                </a:lnTo>
                <a:lnTo>
                  <a:pt x="15188" y="125957"/>
                </a:lnTo>
                <a:lnTo>
                  <a:pt x="18047" y="121675"/>
                </a:lnTo>
                <a:lnTo>
                  <a:pt x="20946" y="116835"/>
                </a:lnTo>
                <a:lnTo>
                  <a:pt x="23870" y="112617"/>
                </a:lnTo>
                <a:lnTo>
                  <a:pt x="26812" y="108812"/>
                </a:lnTo>
                <a:lnTo>
                  <a:pt x="29766" y="105284"/>
                </a:lnTo>
                <a:lnTo>
                  <a:pt x="32727" y="101939"/>
                </a:lnTo>
                <a:lnTo>
                  <a:pt x="38662" y="95577"/>
                </a:lnTo>
                <a:lnTo>
                  <a:pt x="41635" y="91500"/>
                </a:lnTo>
                <a:lnTo>
                  <a:pt x="44608" y="86797"/>
                </a:lnTo>
                <a:lnTo>
                  <a:pt x="47583" y="81677"/>
                </a:lnTo>
                <a:lnTo>
                  <a:pt x="49566" y="77272"/>
                </a:lnTo>
                <a:lnTo>
                  <a:pt x="50888" y="73343"/>
                </a:lnTo>
                <a:lnTo>
                  <a:pt x="51769" y="69731"/>
                </a:lnTo>
                <a:lnTo>
                  <a:pt x="53349" y="66331"/>
                </a:lnTo>
                <a:lnTo>
                  <a:pt x="55394" y="63073"/>
                </a:lnTo>
                <a:lnTo>
                  <a:pt x="61066" y="55454"/>
                </a:lnTo>
                <a:lnTo>
                  <a:pt x="62523" y="54829"/>
                </a:lnTo>
                <a:lnTo>
                  <a:pt x="64487" y="54412"/>
                </a:lnTo>
                <a:lnTo>
                  <a:pt x="66789" y="54134"/>
                </a:lnTo>
                <a:lnTo>
                  <a:pt x="68323" y="54941"/>
                </a:lnTo>
                <a:lnTo>
                  <a:pt x="69345" y="56471"/>
                </a:lnTo>
                <a:lnTo>
                  <a:pt x="70482" y="60817"/>
                </a:lnTo>
                <a:lnTo>
                  <a:pt x="70987" y="66056"/>
                </a:lnTo>
                <a:lnTo>
                  <a:pt x="71122" y="68842"/>
                </a:lnTo>
                <a:lnTo>
                  <a:pt x="71271" y="74584"/>
                </a:lnTo>
                <a:lnTo>
                  <a:pt x="71391" y="144211"/>
                </a:lnTo>
                <a:lnTo>
                  <a:pt x="72383" y="147735"/>
                </a:lnTo>
                <a:lnTo>
                  <a:pt x="74037" y="151076"/>
                </a:lnTo>
                <a:lnTo>
                  <a:pt x="76132" y="154295"/>
                </a:lnTo>
                <a:lnTo>
                  <a:pt x="78520" y="157434"/>
                </a:lnTo>
                <a:lnTo>
                  <a:pt x="81105" y="160519"/>
                </a:lnTo>
                <a:lnTo>
                  <a:pt x="83820" y="163567"/>
                </a:lnTo>
                <a:lnTo>
                  <a:pt x="86623" y="165600"/>
                </a:lnTo>
                <a:lnTo>
                  <a:pt x="89483" y="166954"/>
                </a:lnTo>
                <a:lnTo>
                  <a:pt x="9818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ARTInkAnnotation87"/>
          <p:cNvSpPr/>
          <p:nvPr/>
        </p:nvSpPr>
        <p:spPr>
          <a:xfrm>
            <a:off x="4257325" y="2428875"/>
            <a:ext cx="100364" cy="169397"/>
          </a:xfrm>
          <a:custGeom>
            <a:avLst/>
            <a:gdLst/>
            <a:ahLst/>
            <a:cxnLst/>
            <a:rect l="0" t="0" r="0" b="0"/>
            <a:pathLst>
              <a:path w="100364" h="169397">
                <a:moveTo>
                  <a:pt x="46784" y="0"/>
                </a:moveTo>
                <a:lnTo>
                  <a:pt x="37303" y="14221"/>
                </a:lnTo>
                <a:lnTo>
                  <a:pt x="32526" y="20395"/>
                </a:lnTo>
                <a:lnTo>
                  <a:pt x="27357" y="26495"/>
                </a:lnTo>
                <a:lnTo>
                  <a:pt x="21926" y="32546"/>
                </a:lnTo>
                <a:lnTo>
                  <a:pt x="18306" y="38565"/>
                </a:lnTo>
                <a:lnTo>
                  <a:pt x="15893" y="44561"/>
                </a:lnTo>
                <a:lnTo>
                  <a:pt x="14284" y="50543"/>
                </a:lnTo>
                <a:lnTo>
                  <a:pt x="2539" y="101627"/>
                </a:lnTo>
                <a:lnTo>
                  <a:pt x="420" y="117361"/>
                </a:lnTo>
                <a:lnTo>
                  <a:pt x="0" y="129834"/>
                </a:lnTo>
                <a:lnTo>
                  <a:pt x="712" y="140134"/>
                </a:lnTo>
                <a:lnTo>
                  <a:pt x="2179" y="147993"/>
                </a:lnTo>
                <a:lnTo>
                  <a:pt x="4149" y="154225"/>
                </a:lnTo>
                <a:lnTo>
                  <a:pt x="6454" y="159371"/>
                </a:lnTo>
                <a:lnTo>
                  <a:pt x="8984" y="162802"/>
                </a:lnTo>
                <a:lnTo>
                  <a:pt x="11662" y="165089"/>
                </a:lnTo>
                <a:lnTo>
                  <a:pt x="14440" y="166614"/>
                </a:lnTo>
                <a:lnTo>
                  <a:pt x="17284" y="167631"/>
                </a:lnTo>
                <a:lnTo>
                  <a:pt x="20172" y="168309"/>
                </a:lnTo>
                <a:lnTo>
                  <a:pt x="23089" y="168760"/>
                </a:lnTo>
                <a:lnTo>
                  <a:pt x="27019" y="169062"/>
                </a:lnTo>
                <a:lnTo>
                  <a:pt x="31623" y="169262"/>
                </a:lnTo>
                <a:lnTo>
                  <a:pt x="36677" y="169396"/>
                </a:lnTo>
                <a:lnTo>
                  <a:pt x="42030" y="168493"/>
                </a:lnTo>
                <a:lnTo>
                  <a:pt x="47584" y="166899"/>
                </a:lnTo>
                <a:lnTo>
                  <a:pt x="53270" y="164844"/>
                </a:lnTo>
                <a:lnTo>
                  <a:pt x="59046" y="161490"/>
                </a:lnTo>
                <a:lnTo>
                  <a:pt x="64881" y="157269"/>
                </a:lnTo>
                <a:lnTo>
                  <a:pt x="70755" y="152471"/>
                </a:lnTo>
                <a:lnTo>
                  <a:pt x="75663" y="148280"/>
                </a:lnTo>
                <a:lnTo>
                  <a:pt x="79928" y="144494"/>
                </a:lnTo>
                <a:lnTo>
                  <a:pt x="87311" y="137641"/>
                </a:lnTo>
                <a:lnTo>
                  <a:pt x="100363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ARTInkAnnotation88"/>
          <p:cNvSpPr/>
          <p:nvPr/>
        </p:nvSpPr>
        <p:spPr>
          <a:xfrm>
            <a:off x="4455914" y="2241352"/>
            <a:ext cx="26790" cy="330399"/>
          </a:xfrm>
          <a:custGeom>
            <a:avLst/>
            <a:gdLst/>
            <a:ahLst/>
            <a:cxnLst/>
            <a:rect l="0" t="0" r="0" b="0"/>
            <a:pathLst>
              <a:path w="26790" h="330399">
                <a:moveTo>
                  <a:pt x="26789" y="0"/>
                </a:moveTo>
                <a:lnTo>
                  <a:pt x="22049" y="23702"/>
                </a:lnTo>
                <a:lnTo>
                  <a:pt x="20652" y="34653"/>
                </a:lnTo>
                <a:lnTo>
                  <a:pt x="19721" y="45922"/>
                </a:lnTo>
                <a:lnTo>
                  <a:pt x="19101" y="57403"/>
                </a:lnTo>
                <a:lnTo>
                  <a:pt x="17695" y="69027"/>
                </a:lnTo>
                <a:lnTo>
                  <a:pt x="15765" y="80744"/>
                </a:lnTo>
                <a:lnTo>
                  <a:pt x="13486" y="92525"/>
                </a:lnTo>
                <a:lnTo>
                  <a:pt x="11968" y="104347"/>
                </a:lnTo>
                <a:lnTo>
                  <a:pt x="10955" y="116198"/>
                </a:lnTo>
                <a:lnTo>
                  <a:pt x="10280" y="128066"/>
                </a:lnTo>
                <a:lnTo>
                  <a:pt x="9530" y="151837"/>
                </a:lnTo>
                <a:lnTo>
                  <a:pt x="9330" y="163733"/>
                </a:lnTo>
                <a:lnTo>
                  <a:pt x="8204" y="175631"/>
                </a:lnTo>
                <a:lnTo>
                  <a:pt x="6462" y="187533"/>
                </a:lnTo>
                <a:lnTo>
                  <a:pt x="4308" y="199436"/>
                </a:lnTo>
                <a:lnTo>
                  <a:pt x="3864" y="210348"/>
                </a:lnTo>
                <a:lnTo>
                  <a:pt x="4560" y="220599"/>
                </a:lnTo>
                <a:lnTo>
                  <a:pt x="6017" y="230409"/>
                </a:lnTo>
                <a:lnTo>
                  <a:pt x="5995" y="239926"/>
                </a:lnTo>
                <a:lnTo>
                  <a:pt x="4989" y="249248"/>
                </a:lnTo>
                <a:lnTo>
                  <a:pt x="3326" y="258438"/>
                </a:lnTo>
                <a:lnTo>
                  <a:pt x="2217" y="266550"/>
                </a:lnTo>
                <a:lnTo>
                  <a:pt x="1478" y="273942"/>
                </a:lnTo>
                <a:lnTo>
                  <a:pt x="985" y="280855"/>
                </a:lnTo>
                <a:lnTo>
                  <a:pt x="657" y="287447"/>
                </a:lnTo>
                <a:lnTo>
                  <a:pt x="292" y="300064"/>
                </a:lnTo>
                <a:lnTo>
                  <a:pt x="38" y="320610"/>
                </a:lnTo>
                <a:lnTo>
                  <a:pt x="0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ARTInkAnnotation89"/>
          <p:cNvSpPr/>
          <p:nvPr/>
        </p:nvSpPr>
        <p:spPr>
          <a:xfrm>
            <a:off x="4393406" y="2384236"/>
            <a:ext cx="214299" cy="151796"/>
          </a:xfrm>
          <a:custGeom>
            <a:avLst/>
            <a:gdLst/>
            <a:ahLst/>
            <a:cxnLst/>
            <a:rect l="0" t="0" r="0" b="0"/>
            <a:pathLst>
              <a:path w="214299" h="151796">
                <a:moveTo>
                  <a:pt x="0" y="8920"/>
                </a:moveTo>
                <a:lnTo>
                  <a:pt x="4741" y="4180"/>
                </a:lnTo>
                <a:lnTo>
                  <a:pt x="8121" y="2783"/>
                </a:lnTo>
                <a:lnTo>
                  <a:pt x="12360" y="1852"/>
                </a:lnTo>
                <a:lnTo>
                  <a:pt x="17169" y="1232"/>
                </a:lnTo>
                <a:lnTo>
                  <a:pt x="21368" y="818"/>
                </a:lnTo>
                <a:lnTo>
                  <a:pt x="25160" y="542"/>
                </a:lnTo>
                <a:lnTo>
                  <a:pt x="28680" y="358"/>
                </a:lnTo>
                <a:lnTo>
                  <a:pt x="37882" y="154"/>
                </a:lnTo>
                <a:lnTo>
                  <a:pt x="85206" y="0"/>
                </a:lnTo>
                <a:lnTo>
                  <a:pt x="92523" y="989"/>
                </a:lnTo>
                <a:lnTo>
                  <a:pt x="100377" y="2641"/>
                </a:lnTo>
                <a:lnTo>
                  <a:pt x="108590" y="4734"/>
                </a:lnTo>
                <a:lnTo>
                  <a:pt x="116049" y="6129"/>
                </a:lnTo>
                <a:lnTo>
                  <a:pt x="123007" y="7060"/>
                </a:lnTo>
                <a:lnTo>
                  <a:pt x="129630" y="7680"/>
                </a:lnTo>
                <a:lnTo>
                  <a:pt x="136030" y="9086"/>
                </a:lnTo>
                <a:lnTo>
                  <a:pt x="142280" y="11015"/>
                </a:lnTo>
                <a:lnTo>
                  <a:pt x="148432" y="13293"/>
                </a:lnTo>
                <a:lnTo>
                  <a:pt x="154517" y="14812"/>
                </a:lnTo>
                <a:lnTo>
                  <a:pt x="160558" y="15825"/>
                </a:lnTo>
                <a:lnTo>
                  <a:pt x="166570" y="16500"/>
                </a:lnTo>
                <a:lnTo>
                  <a:pt x="172563" y="17942"/>
                </a:lnTo>
                <a:lnTo>
                  <a:pt x="178542" y="19896"/>
                </a:lnTo>
                <a:lnTo>
                  <a:pt x="184513" y="22190"/>
                </a:lnTo>
                <a:lnTo>
                  <a:pt x="189484" y="24713"/>
                </a:lnTo>
                <a:lnTo>
                  <a:pt x="193792" y="27386"/>
                </a:lnTo>
                <a:lnTo>
                  <a:pt x="197656" y="30160"/>
                </a:lnTo>
                <a:lnTo>
                  <a:pt x="201224" y="33994"/>
                </a:lnTo>
                <a:lnTo>
                  <a:pt x="204594" y="38535"/>
                </a:lnTo>
                <a:lnTo>
                  <a:pt x="207834" y="43546"/>
                </a:lnTo>
                <a:lnTo>
                  <a:pt x="209993" y="48871"/>
                </a:lnTo>
                <a:lnTo>
                  <a:pt x="211433" y="54406"/>
                </a:lnTo>
                <a:lnTo>
                  <a:pt x="212393" y="60080"/>
                </a:lnTo>
                <a:lnTo>
                  <a:pt x="213033" y="65847"/>
                </a:lnTo>
                <a:lnTo>
                  <a:pt x="213460" y="71676"/>
                </a:lnTo>
                <a:lnTo>
                  <a:pt x="213744" y="77546"/>
                </a:lnTo>
                <a:lnTo>
                  <a:pt x="214060" y="89361"/>
                </a:lnTo>
                <a:lnTo>
                  <a:pt x="214298" y="130964"/>
                </a:lnTo>
                <a:lnTo>
                  <a:pt x="213310" y="135923"/>
                </a:lnTo>
                <a:lnTo>
                  <a:pt x="211660" y="140222"/>
                </a:lnTo>
                <a:lnTo>
                  <a:pt x="205383" y="1517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ARTInkAnnotation90"/>
          <p:cNvSpPr/>
          <p:nvPr/>
        </p:nvSpPr>
        <p:spPr>
          <a:xfrm>
            <a:off x="4625578" y="2268141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8929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ARTInkAnnotation91"/>
          <p:cNvSpPr/>
          <p:nvPr/>
        </p:nvSpPr>
        <p:spPr>
          <a:xfrm>
            <a:off x="4715032" y="2321719"/>
            <a:ext cx="142719" cy="196453"/>
          </a:xfrm>
          <a:custGeom>
            <a:avLst/>
            <a:gdLst/>
            <a:ahLst/>
            <a:cxnLst/>
            <a:rect l="0" t="0" r="0" b="0"/>
            <a:pathLst>
              <a:path w="142719" h="196453">
                <a:moveTo>
                  <a:pt x="89140" y="0"/>
                </a:moveTo>
                <a:lnTo>
                  <a:pt x="79659" y="14221"/>
                </a:lnTo>
                <a:lnTo>
                  <a:pt x="75874" y="19403"/>
                </a:lnTo>
                <a:lnTo>
                  <a:pt x="72358" y="23849"/>
                </a:lnTo>
                <a:lnTo>
                  <a:pt x="69022" y="27806"/>
                </a:lnTo>
                <a:lnTo>
                  <a:pt x="65806" y="32428"/>
                </a:lnTo>
                <a:lnTo>
                  <a:pt x="62670" y="37493"/>
                </a:lnTo>
                <a:lnTo>
                  <a:pt x="59587" y="42855"/>
                </a:lnTo>
                <a:lnTo>
                  <a:pt x="56540" y="47421"/>
                </a:lnTo>
                <a:lnTo>
                  <a:pt x="53515" y="51458"/>
                </a:lnTo>
                <a:lnTo>
                  <a:pt x="50507" y="55141"/>
                </a:lnTo>
                <a:lnTo>
                  <a:pt x="46518" y="59581"/>
                </a:lnTo>
                <a:lnTo>
                  <a:pt x="36793" y="69806"/>
                </a:lnTo>
                <a:lnTo>
                  <a:pt x="32413" y="75310"/>
                </a:lnTo>
                <a:lnTo>
                  <a:pt x="28502" y="80965"/>
                </a:lnTo>
                <a:lnTo>
                  <a:pt x="24902" y="86719"/>
                </a:lnTo>
                <a:lnTo>
                  <a:pt x="21510" y="92539"/>
                </a:lnTo>
                <a:lnTo>
                  <a:pt x="18257" y="98403"/>
                </a:lnTo>
                <a:lnTo>
                  <a:pt x="15096" y="104298"/>
                </a:lnTo>
                <a:lnTo>
                  <a:pt x="11995" y="109219"/>
                </a:lnTo>
                <a:lnTo>
                  <a:pt x="8937" y="113492"/>
                </a:lnTo>
                <a:lnTo>
                  <a:pt x="5906" y="117333"/>
                </a:lnTo>
                <a:lnTo>
                  <a:pt x="3885" y="121879"/>
                </a:lnTo>
                <a:lnTo>
                  <a:pt x="2537" y="126893"/>
                </a:lnTo>
                <a:lnTo>
                  <a:pt x="1639" y="132220"/>
                </a:lnTo>
                <a:lnTo>
                  <a:pt x="1040" y="137756"/>
                </a:lnTo>
                <a:lnTo>
                  <a:pt x="641" y="143431"/>
                </a:lnTo>
                <a:lnTo>
                  <a:pt x="198" y="154036"/>
                </a:lnTo>
                <a:lnTo>
                  <a:pt x="0" y="162057"/>
                </a:lnTo>
                <a:lnTo>
                  <a:pt x="940" y="165585"/>
                </a:lnTo>
                <a:lnTo>
                  <a:pt x="2559" y="168929"/>
                </a:lnTo>
                <a:lnTo>
                  <a:pt x="4630" y="172150"/>
                </a:lnTo>
                <a:lnTo>
                  <a:pt x="6011" y="175290"/>
                </a:lnTo>
                <a:lnTo>
                  <a:pt x="7545" y="181425"/>
                </a:lnTo>
                <a:lnTo>
                  <a:pt x="9939" y="184450"/>
                </a:lnTo>
                <a:lnTo>
                  <a:pt x="13519" y="187459"/>
                </a:lnTo>
                <a:lnTo>
                  <a:pt x="17890" y="190457"/>
                </a:lnTo>
                <a:lnTo>
                  <a:pt x="21796" y="192455"/>
                </a:lnTo>
                <a:lnTo>
                  <a:pt x="25392" y="193788"/>
                </a:lnTo>
                <a:lnTo>
                  <a:pt x="28782" y="194676"/>
                </a:lnTo>
                <a:lnTo>
                  <a:pt x="33026" y="195269"/>
                </a:lnTo>
                <a:lnTo>
                  <a:pt x="37840" y="195663"/>
                </a:lnTo>
                <a:lnTo>
                  <a:pt x="43034" y="195926"/>
                </a:lnTo>
                <a:lnTo>
                  <a:pt x="54096" y="196219"/>
                </a:lnTo>
                <a:lnTo>
                  <a:pt x="130815" y="196452"/>
                </a:lnTo>
                <a:lnTo>
                  <a:pt x="134783" y="195460"/>
                </a:lnTo>
                <a:lnTo>
                  <a:pt x="137428" y="193807"/>
                </a:lnTo>
                <a:lnTo>
                  <a:pt x="14271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MARTInkAnnotation92"/>
          <p:cNvSpPr/>
          <p:nvPr/>
        </p:nvSpPr>
        <p:spPr>
          <a:xfrm>
            <a:off x="3446983" y="2861706"/>
            <a:ext cx="232049" cy="174389"/>
          </a:xfrm>
          <a:custGeom>
            <a:avLst/>
            <a:gdLst/>
            <a:ahLst/>
            <a:cxnLst/>
            <a:rect l="0" t="0" r="0" b="0"/>
            <a:pathLst>
              <a:path w="232049" h="174389">
                <a:moveTo>
                  <a:pt x="35595" y="102950"/>
                </a:moveTo>
                <a:lnTo>
                  <a:pt x="49816" y="98209"/>
                </a:lnTo>
                <a:lnTo>
                  <a:pt x="54998" y="95821"/>
                </a:lnTo>
                <a:lnTo>
                  <a:pt x="59444" y="93237"/>
                </a:lnTo>
                <a:lnTo>
                  <a:pt x="63401" y="90521"/>
                </a:lnTo>
                <a:lnTo>
                  <a:pt x="68023" y="88711"/>
                </a:lnTo>
                <a:lnTo>
                  <a:pt x="73089" y="87504"/>
                </a:lnTo>
                <a:lnTo>
                  <a:pt x="78450" y="86700"/>
                </a:lnTo>
                <a:lnTo>
                  <a:pt x="83017" y="85171"/>
                </a:lnTo>
                <a:lnTo>
                  <a:pt x="87053" y="83160"/>
                </a:lnTo>
                <a:lnTo>
                  <a:pt x="90736" y="80827"/>
                </a:lnTo>
                <a:lnTo>
                  <a:pt x="94184" y="77287"/>
                </a:lnTo>
                <a:lnTo>
                  <a:pt x="97475" y="72943"/>
                </a:lnTo>
                <a:lnTo>
                  <a:pt x="100661" y="68063"/>
                </a:lnTo>
                <a:lnTo>
                  <a:pt x="103777" y="63817"/>
                </a:lnTo>
                <a:lnTo>
                  <a:pt x="106847" y="59994"/>
                </a:lnTo>
                <a:lnTo>
                  <a:pt x="109886" y="56453"/>
                </a:lnTo>
                <a:lnTo>
                  <a:pt x="112903" y="53101"/>
                </a:lnTo>
                <a:lnTo>
                  <a:pt x="118902" y="46730"/>
                </a:lnTo>
                <a:lnTo>
                  <a:pt x="120898" y="43641"/>
                </a:lnTo>
                <a:lnTo>
                  <a:pt x="122230" y="40591"/>
                </a:lnTo>
                <a:lnTo>
                  <a:pt x="123117" y="37565"/>
                </a:lnTo>
                <a:lnTo>
                  <a:pt x="123709" y="33563"/>
                </a:lnTo>
                <a:lnTo>
                  <a:pt x="124103" y="28911"/>
                </a:lnTo>
                <a:lnTo>
                  <a:pt x="124542" y="19442"/>
                </a:lnTo>
                <a:lnTo>
                  <a:pt x="124846" y="6858"/>
                </a:lnTo>
                <a:lnTo>
                  <a:pt x="122226" y="3026"/>
                </a:lnTo>
                <a:lnTo>
                  <a:pt x="120138" y="615"/>
                </a:lnTo>
                <a:lnTo>
                  <a:pt x="114778" y="0"/>
                </a:lnTo>
                <a:lnTo>
                  <a:pt x="107235" y="582"/>
                </a:lnTo>
                <a:lnTo>
                  <a:pt x="98238" y="1963"/>
                </a:lnTo>
                <a:lnTo>
                  <a:pt x="91248" y="2883"/>
                </a:lnTo>
                <a:lnTo>
                  <a:pt x="85595" y="3497"/>
                </a:lnTo>
                <a:lnTo>
                  <a:pt x="80835" y="3906"/>
                </a:lnTo>
                <a:lnTo>
                  <a:pt x="75677" y="6163"/>
                </a:lnTo>
                <a:lnTo>
                  <a:pt x="70253" y="9652"/>
                </a:lnTo>
                <a:lnTo>
                  <a:pt x="64654" y="13962"/>
                </a:lnTo>
                <a:lnTo>
                  <a:pt x="59929" y="17828"/>
                </a:lnTo>
                <a:lnTo>
                  <a:pt x="55786" y="21397"/>
                </a:lnTo>
                <a:lnTo>
                  <a:pt x="52032" y="24769"/>
                </a:lnTo>
                <a:lnTo>
                  <a:pt x="42570" y="33807"/>
                </a:lnTo>
                <a:lnTo>
                  <a:pt x="15167" y="60890"/>
                </a:lnTo>
                <a:lnTo>
                  <a:pt x="13047" y="64988"/>
                </a:lnTo>
                <a:lnTo>
                  <a:pt x="11633" y="69705"/>
                </a:lnTo>
                <a:lnTo>
                  <a:pt x="10691" y="74833"/>
                </a:lnTo>
                <a:lnTo>
                  <a:pt x="9070" y="79245"/>
                </a:lnTo>
                <a:lnTo>
                  <a:pt x="6998" y="83178"/>
                </a:lnTo>
                <a:lnTo>
                  <a:pt x="4624" y="86792"/>
                </a:lnTo>
                <a:lnTo>
                  <a:pt x="3042" y="90194"/>
                </a:lnTo>
                <a:lnTo>
                  <a:pt x="1987" y="93454"/>
                </a:lnTo>
                <a:lnTo>
                  <a:pt x="1283" y="96619"/>
                </a:lnTo>
                <a:lnTo>
                  <a:pt x="814" y="99722"/>
                </a:lnTo>
                <a:lnTo>
                  <a:pt x="502" y="102782"/>
                </a:lnTo>
                <a:lnTo>
                  <a:pt x="293" y="105815"/>
                </a:lnTo>
                <a:lnTo>
                  <a:pt x="154" y="108829"/>
                </a:lnTo>
                <a:lnTo>
                  <a:pt x="0" y="114823"/>
                </a:lnTo>
                <a:lnTo>
                  <a:pt x="951" y="117811"/>
                </a:lnTo>
                <a:lnTo>
                  <a:pt x="2577" y="120795"/>
                </a:lnTo>
                <a:lnTo>
                  <a:pt x="4653" y="123776"/>
                </a:lnTo>
                <a:lnTo>
                  <a:pt x="7030" y="126756"/>
                </a:lnTo>
                <a:lnTo>
                  <a:pt x="9606" y="129735"/>
                </a:lnTo>
                <a:lnTo>
                  <a:pt x="12316" y="132713"/>
                </a:lnTo>
                <a:lnTo>
                  <a:pt x="17973" y="138668"/>
                </a:lnTo>
                <a:lnTo>
                  <a:pt x="29689" y="150575"/>
                </a:lnTo>
                <a:lnTo>
                  <a:pt x="32650" y="152559"/>
                </a:lnTo>
                <a:lnTo>
                  <a:pt x="38586" y="154764"/>
                </a:lnTo>
                <a:lnTo>
                  <a:pt x="42550" y="156345"/>
                </a:lnTo>
                <a:lnTo>
                  <a:pt x="47177" y="158390"/>
                </a:lnTo>
                <a:lnTo>
                  <a:pt x="52246" y="160746"/>
                </a:lnTo>
                <a:lnTo>
                  <a:pt x="56617" y="162317"/>
                </a:lnTo>
                <a:lnTo>
                  <a:pt x="60524" y="163364"/>
                </a:lnTo>
                <a:lnTo>
                  <a:pt x="67511" y="164527"/>
                </a:lnTo>
                <a:lnTo>
                  <a:pt x="73923" y="165044"/>
                </a:lnTo>
                <a:lnTo>
                  <a:pt x="78014" y="165182"/>
                </a:lnTo>
                <a:lnTo>
                  <a:pt x="93253" y="165376"/>
                </a:lnTo>
                <a:lnTo>
                  <a:pt x="149085" y="165457"/>
                </a:lnTo>
                <a:lnTo>
                  <a:pt x="153919" y="166450"/>
                </a:lnTo>
                <a:lnTo>
                  <a:pt x="158134" y="168104"/>
                </a:lnTo>
                <a:lnTo>
                  <a:pt x="161936" y="170198"/>
                </a:lnTo>
                <a:lnTo>
                  <a:pt x="166455" y="171595"/>
                </a:lnTo>
                <a:lnTo>
                  <a:pt x="171452" y="172526"/>
                </a:lnTo>
                <a:lnTo>
                  <a:pt x="176768" y="173146"/>
                </a:lnTo>
                <a:lnTo>
                  <a:pt x="181304" y="173560"/>
                </a:lnTo>
                <a:lnTo>
                  <a:pt x="185320" y="173836"/>
                </a:lnTo>
                <a:lnTo>
                  <a:pt x="192429" y="174142"/>
                </a:lnTo>
                <a:lnTo>
                  <a:pt x="202009" y="174315"/>
                </a:lnTo>
                <a:lnTo>
                  <a:pt x="232048" y="1743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MARTInkAnnotation93"/>
          <p:cNvSpPr/>
          <p:nvPr/>
        </p:nvSpPr>
        <p:spPr>
          <a:xfrm>
            <a:off x="3714750" y="2848570"/>
            <a:ext cx="133946" cy="133947"/>
          </a:xfrm>
          <a:custGeom>
            <a:avLst/>
            <a:gdLst/>
            <a:ahLst/>
            <a:cxnLst/>
            <a:rect l="0" t="0" r="0" b="0"/>
            <a:pathLst>
              <a:path w="133946" h="133947">
                <a:moveTo>
                  <a:pt x="0" y="0"/>
                </a:moveTo>
                <a:lnTo>
                  <a:pt x="4740" y="4741"/>
                </a:lnTo>
                <a:lnTo>
                  <a:pt x="7129" y="8122"/>
                </a:lnTo>
                <a:lnTo>
                  <a:pt x="9713" y="12360"/>
                </a:lnTo>
                <a:lnTo>
                  <a:pt x="12429" y="17170"/>
                </a:lnTo>
                <a:lnTo>
                  <a:pt x="15231" y="21368"/>
                </a:lnTo>
                <a:lnTo>
                  <a:pt x="18092" y="25160"/>
                </a:lnTo>
                <a:lnTo>
                  <a:pt x="20991" y="28680"/>
                </a:lnTo>
                <a:lnTo>
                  <a:pt x="24908" y="33011"/>
                </a:lnTo>
                <a:lnTo>
                  <a:pt x="34552" y="43114"/>
                </a:lnTo>
                <a:lnTo>
                  <a:pt x="60931" y="69829"/>
                </a:lnTo>
                <a:lnTo>
                  <a:pt x="65425" y="75326"/>
                </a:lnTo>
                <a:lnTo>
                  <a:pt x="69414" y="80976"/>
                </a:lnTo>
                <a:lnTo>
                  <a:pt x="73065" y="86726"/>
                </a:lnTo>
                <a:lnTo>
                  <a:pt x="76491" y="91552"/>
                </a:lnTo>
                <a:lnTo>
                  <a:pt x="79768" y="95761"/>
                </a:lnTo>
                <a:lnTo>
                  <a:pt x="82944" y="99560"/>
                </a:lnTo>
                <a:lnTo>
                  <a:pt x="86054" y="103084"/>
                </a:lnTo>
                <a:lnTo>
                  <a:pt x="92155" y="109646"/>
                </a:lnTo>
                <a:lnTo>
                  <a:pt x="101168" y="118918"/>
                </a:lnTo>
                <a:lnTo>
                  <a:pt x="104156" y="120951"/>
                </a:lnTo>
                <a:lnTo>
                  <a:pt x="107141" y="122306"/>
                </a:lnTo>
                <a:lnTo>
                  <a:pt x="110122" y="123209"/>
                </a:lnTo>
                <a:lnTo>
                  <a:pt x="114095" y="124804"/>
                </a:lnTo>
                <a:lnTo>
                  <a:pt x="118727" y="126859"/>
                </a:lnTo>
                <a:lnTo>
                  <a:pt x="133945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MARTInkAnnotation94"/>
          <p:cNvSpPr/>
          <p:nvPr/>
        </p:nvSpPr>
        <p:spPr>
          <a:xfrm>
            <a:off x="3750469" y="2866430"/>
            <a:ext cx="80368" cy="187524"/>
          </a:xfrm>
          <a:custGeom>
            <a:avLst/>
            <a:gdLst/>
            <a:ahLst/>
            <a:cxnLst/>
            <a:rect l="0" t="0" r="0" b="0"/>
            <a:pathLst>
              <a:path w="80368" h="187524">
                <a:moveTo>
                  <a:pt x="80367" y="0"/>
                </a:moveTo>
                <a:lnTo>
                  <a:pt x="70886" y="9481"/>
                </a:lnTo>
                <a:lnTo>
                  <a:pt x="66109" y="18226"/>
                </a:lnTo>
                <a:lnTo>
                  <a:pt x="60939" y="30010"/>
                </a:lnTo>
                <a:lnTo>
                  <a:pt x="55509" y="43819"/>
                </a:lnTo>
                <a:lnTo>
                  <a:pt x="49904" y="56002"/>
                </a:lnTo>
                <a:lnTo>
                  <a:pt x="44183" y="67100"/>
                </a:lnTo>
                <a:lnTo>
                  <a:pt x="38385" y="77476"/>
                </a:lnTo>
                <a:lnTo>
                  <a:pt x="33528" y="87369"/>
                </a:lnTo>
                <a:lnTo>
                  <a:pt x="29297" y="96941"/>
                </a:lnTo>
                <a:lnTo>
                  <a:pt x="25484" y="106299"/>
                </a:lnTo>
                <a:lnTo>
                  <a:pt x="21950" y="114522"/>
                </a:lnTo>
                <a:lnTo>
                  <a:pt x="15378" y="128951"/>
                </a:lnTo>
                <a:lnTo>
                  <a:pt x="13228" y="135576"/>
                </a:lnTo>
                <a:lnTo>
                  <a:pt x="11796" y="141978"/>
                </a:lnTo>
                <a:lnTo>
                  <a:pt x="10840" y="148230"/>
                </a:lnTo>
                <a:lnTo>
                  <a:pt x="10203" y="154382"/>
                </a:lnTo>
                <a:lnTo>
                  <a:pt x="9779" y="160468"/>
                </a:lnTo>
                <a:lnTo>
                  <a:pt x="9496" y="166510"/>
                </a:lnTo>
                <a:lnTo>
                  <a:pt x="8315" y="170538"/>
                </a:lnTo>
                <a:lnTo>
                  <a:pt x="6535" y="173223"/>
                </a:lnTo>
                <a:lnTo>
                  <a:pt x="4357" y="175013"/>
                </a:lnTo>
                <a:lnTo>
                  <a:pt x="2904" y="177199"/>
                </a:lnTo>
                <a:lnTo>
                  <a:pt x="1936" y="179648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MARTInkAnnotation95"/>
          <p:cNvSpPr/>
          <p:nvPr/>
        </p:nvSpPr>
        <p:spPr>
          <a:xfrm>
            <a:off x="3902309" y="2858027"/>
            <a:ext cx="149971" cy="267160"/>
          </a:xfrm>
          <a:custGeom>
            <a:avLst/>
            <a:gdLst/>
            <a:ahLst/>
            <a:cxnLst/>
            <a:rect l="0" t="0" r="0" b="0"/>
            <a:pathLst>
              <a:path w="149971" h="267160">
                <a:moveTo>
                  <a:pt x="53543" y="61981"/>
                </a:moveTo>
                <a:lnTo>
                  <a:pt x="53543" y="204569"/>
                </a:lnTo>
                <a:lnTo>
                  <a:pt x="52550" y="212602"/>
                </a:lnTo>
                <a:lnTo>
                  <a:pt x="50897" y="219942"/>
                </a:lnTo>
                <a:lnTo>
                  <a:pt x="48802" y="226819"/>
                </a:lnTo>
                <a:lnTo>
                  <a:pt x="47405" y="233389"/>
                </a:lnTo>
                <a:lnTo>
                  <a:pt x="46475" y="239753"/>
                </a:lnTo>
                <a:lnTo>
                  <a:pt x="45854" y="245980"/>
                </a:lnTo>
                <a:lnTo>
                  <a:pt x="44449" y="251123"/>
                </a:lnTo>
                <a:lnTo>
                  <a:pt x="42519" y="255545"/>
                </a:lnTo>
                <a:lnTo>
                  <a:pt x="37033" y="265029"/>
                </a:lnTo>
                <a:lnTo>
                  <a:pt x="35591" y="265807"/>
                </a:lnTo>
                <a:lnTo>
                  <a:pt x="31343" y="266672"/>
                </a:lnTo>
                <a:lnTo>
                  <a:pt x="28113" y="267159"/>
                </a:lnTo>
                <a:lnTo>
                  <a:pt x="24712" y="264627"/>
                </a:lnTo>
                <a:lnTo>
                  <a:pt x="22416" y="262563"/>
                </a:lnTo>
                <a:lnTo>
                  <a:pt x="19893" y="259202"/>
                </a:lnTo>
                <a:lnTo>
                  <a:pt x="17219" y="254977"/>
                </a:lnTo>
                <a:lnTo>
                  <a:pt x="14444" y="250176"/>
                </a:lnTo>
                <a:lnTo>
                  <a:pt x="12594" y="244991"/>
                </a:lnTo>
                <a:lnTo>
                  <a:pt x="11361" y="239551"/>
                </a:lnTo>
                <a:lnTo>
                  <a:pt x="10539" y="233939"/>
                </a:lnTo>
                <a:lnTo>
                  <a:pt x="8998" y="228213"/>
                </a:lnTo>
                <a:lnTo>
                  <a:pt x="6979" y="222412"/>
                </a:lnTo>
                <a:lnTo>
                  <a:pt x="4641" y="216560"/>
                </a:lnTo>
                <a:lnTo>
                  <a:pt x="3082" y="209682"/>
                </a:lnTo>
                <a:lnTo>
                  <a:pt x="2043" y="202120"/>
                </a:lnTo>
                <a:lnTo>
                  <a:pt x="1350" y="194102"/>
                </a:lnTo>
                <a:lnTo>
                  <a:pt x="888" y="186773"/>
                </a:lnTo>
                <a:lnTo>
                  <a:pt x="375" y="173337"/>
                </a:lnTo>
                <a:lnTo>
                  <a:pt x="45" y="142406"/>
                </a:lnTo>
                <a:lnTo>
                  <a:pt x="0" y="128814"/>
                </a:lnTo>
                <a:lnTo>
                  <a:pt x="981" y="121419"/>
                </a:lnTo>
                <a:lnTo>
                  <a:pt x="2626" y="113513"/>
                </a:lnTo>
                <a:lnTo>
                  <a:pt x="4716" y="105265"/>
                </a:lnTo>
                <a:lnTo>
                  <a:pt x="7101" y="97782"/>
                </a:lnTo>
                <a:lnTo>
                  <a:pt x="9683" y="90809"/>
                </a:lnTo>
                <a:lnTo>
                  <a:pt x="12396" y="84177"/>
                </a:lnTo>
                <a:lnTo>
                  <a:pt x="15198" y="77770"/>
                </a:lnTo>
                <a:lnTo>
                  <a:pt x="20957" y="65360"/>
                </a:lnTo>
                <a:lnTo>
                  <a:pt x="24873" y="59273"/>
                </a:lnTo>
                <a:lnTo>
                  <a:pt x="29468" y="53230"/>
                </a:lnTo>
                <a:lnTo>
                  <a:pt x="34517" y="47218"/>
                </a:lnTo>
                <a:lnTo>
                  <a:pt x="38874" y="42217"/>
                </a:lnTo>
                <a:lnTo>
                  <a:pt x="46362" y="34014"/>
                </a:lnTo>
                <a:lnTo>
                  <a:pt x="50740" y="30438"/>
                </a:lnTo>
                <a:lnTo>
                  <a:pt x="55643" y="27062"/>
                </a:lnTo>
                <a:lnTo>
                  <a:pt x="60896" y="23818"/>
                </a:lnTo>
                <a:lnTo>
                  <a:pt x="65390" y="20664"/>
                </a:lnTo>
                <a:lnTo>
                  <a:pt x="69378" y="17569"/>
                </a:lnTo>
                <a:lnTo>
                  <a:pt x="73030" y="14514"/>
                </a:lnTo>
                <a:lnTo>
                  <a:pt x="77448" y="11485"/>
                </a:lnTo>
                <a:lnTo>
                  <a:pt x="82378" y="8473"/>
                </a:lnTo>
                <a:lnTo>
                  <a:pt x="87649" y="5473"/>
                </a:lnTo>
                <a:lnTo>
                  <a:pt x="92155" y="3473"/>
                </a:lnTo>
                <a:lnTo>
                  <a:pt x="96152" y="2140"/>
                </a:lnTo>
                <a:lnTo>
                  <a:pt x="99808" y="1251"/>
                </a:lnTo>
                <a:lnTo>
                  <a:pt x="104230" y="658"/>
                </a:lnTo>
                <a:lnTo>
                  <a:pt x="109162" y="263"/>
                </a:lnTo>
                <a:lnTo>
                  <a:pt x="114435" y="0"/>
                </a:lnTo>
                <a:lnTo>
                  <a:pt x="118942" y="817"/>
                </a:lnTo>
                <a:lnTo>
                  <a:pt x="122939" y="2353"/>
                </a:lnTo>
                <a:lnTo>
                  <a:pt x="126596" y="4370"/>
                </a:lnTo>
                <a:lnTo>
                  <a:pt x="130026" y="6706"/>
                </a:lnTo>
                <a:lnTo>
                  <a:pt x="133305" y="9256"/>
                </a:lnTo>
                <a:lnTo>
                  <a:pt x="136483" y="11948"/>
                </a:lnTo>
                <a:lnTo>
                  <a:pt x="139594" y="14735"/>
                </a:lnTo>
                <a:lnTo>
                  <a:pt x="145696" y="20478"/>
                </a:lnTo>
                <a:lnTo>
                  <a:pt x="147721" y="24390"/>
                </a:lnTo>
                <a:lnTo>
                  <a:pt x="149070" y="28983"/>
                </a:lnTo>
                <a:lnTo>
                  <a:pt x="149970" y="34029"/>
                </a:lnTo>
                <a:lnTo>
                  <a:pt x="149577" y="39378"/>
                </a:lnTo>
                <a:lnTo>
                  <a:pt x="148324" y="44928"/>
                </a:lnTo>
                <a:lnTo>
                  <a:pt x="146495" y="50612"/>
                </a:lnTo>
                <a:lnTo>
                  <a:pt x="144284" y="56386"/>
                </a:lnTo>
                <a:lnTo>
                  <a:pt x="141818" y="62220"/>
                </a:lnTo>
                <a:lnTo>
                  <a:pt x="139182" y="68093"/>
                </a:lnTo>
                <a:lnTo>
                  <a:pt x="136432" y="74985"/>
                </a:lnTo>
                <a:lnTo>
                  <a:pt x="130731" y="90581"/>
                </a:lnTo>
                <a:lnTo>
                  <a:pt x="127822" y="97915"/>
                </a:lnTo>
                <a:lnTo>
                  <a:pt x="124890" y="104788"/>
                </a:lnTo>
                <a:lnTo>
                  <a:pt x="118987" y="117717"/>
                </a:lnTo>
                <a:lnTo>
                  <a:pt x="113056" y="130078"/>
                </a:lnTo>
                <a:lnTo>
                  <a:pt x="109093" y="135160"/>
                </a:lnTo>
                <a:lnTo>
                  <a:pt x="104467" y="139541"/>
                </a:lnTo>
                <a:lnTo>
                  <a:pt x="99398" y="143453"/>
                </a:lnTo>
                <a:lnTo>
                  <a:pt x="95027" y="147054"/>
                </a:lnTo>
                <a:lnTo>
                  <a:pt x="91121" y="150446"/>
                </a:lnTo>
                <a:lnTo>
                  <a:pt x="87525" y="153700"/>
                </a:lnTo>
                <a:lnTo>
                  <a:pt x="84135" y="155869"/>
                </a:lnTo>
                <a:lnTo>
                  <a:pt x="80883" y="157315"/>
                </a:lnTo>
                <a:lnTo>
                  <a:pt x="77722" y="158279"/>
                </a:lnTo>
                <a:lnTo>
                  <a:pt x="74623" y="158922"/>
                </a:lnTo>
                <a:lnTo>
                  <a:pt x="71565" y="159350"/>
                </a:lnTo>
                <a:lnTo>
                  <a:pt x="62472" y="1602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ARTInkAnnotation96"/>
          <p:cNvSpPr/>
          <p:nvPr/>
        </p:nvSpPr>
        <p:spPr>
          <a:xfrm>
            <a:off x="4152340" y="2678906"/>
            <a:ext cx="25405" cy="294681"/>
          </a:xfrm>
          <a:custGeom>
            <a:avLst/>
            <a:gdLst/>
            <a:ahLst/>
            <a:cxnLst/>
            <a:rect l="0" t="0" r="0" b="0"/>
            <a:pathLst>
              <a:path w="25405" h="294681">
                <a:moveTo>
                  <a:pt x="8894" y="0"/>
                </a:moveTo>
                <a:lnTo>
                  <a:pt x="8894" y="12429"/>
                </a:lnTo>
                <a:lnTo>
                  <a:pt x="9887" y="15231"/>
                </a:lnTo>
                <a:lnTo>
                  <a:pt x="11540" y="18092"/>
                </a:lnTo>
                <a:lnTo>
                  <a:pt x="13635" y="20991"/>
                </a:lnTo>
                <a:lnTo>
                  <a:pt x="15031" y="24908"/>
                </a:lnTo>
                <a:lnTo>
                  <a:pt x="15962" y="29504"/>
                </a:lnTo>
                <a:lnTo>
                  <a:pt x="16583" y="34552"/>
                </a:lnTo>
                <a:lnTo>
                  <a:pt x="17989" y="40894"/>
                </a:lnTo>
                <a:lnTo>
                  <a:pt x="19918" y="48099"/>
                </a:lnTo>
                <a:lnTo>
                  <a:pt x="22197" y="55878"/>
                </a:lnTo>
                <a:lnTo>
                  <a:pt x="23716" y="64041"/>
                </a:lnTo>
                <a:lnTo>
                  <a:pt x="24729" y="72460"/>
                </a:lnTo>
                <a:lnTo>
                  <a:pt x="25404" y="81049"/>
                </a:lnTo>
                <a:lnTo>
                  <a:pt x="24861" y="90744"/>
                </a:lnTo>
                <a:lnTo>
                  <a:pt x="23508" y="101175"/>
                </a:lnTo>
                <a:lnTo>
                  <a:pt x="21613" y="112099"/>
                </a:lnTo>
                <a:lnTo>
                  <a:pt x="20350" y="122358"/>
                </a:lnTo>
                <a:lnTo>
                  <a:pt x="19508" y="132173"/>
                </a:lnTo>
                <a:lnTo>
                  <a:pt x="18947" y="141694"/>
                </a:lnTo>
                <a:lnTo>
                  <a:pt x="17580" y="151017"/>
                </a:lnTo>
                <a:lnTo>
                  <a:pt x="15677" y="160209"/>
                </a:lnTo>
                <a:lnTo>
                  <a:pt x="13416" y="169314"/>
                </a:lnTo>
                <a:lnTo>
                  <a:pt x="11909" y="178361"/>
                </a:lnTo>
                <a:lnTo>
                  <a:pt x="10904" y="187368"/>
                </a:lnTo>
                <a:lnTo>
                  <a:pt x="10234" y="196350"/>
                </a:lnTo>
                <a:lnTo>
                  <a:pt x="8796" y="205314"/>
                </a:lnTo>
                <a:lnTo>
                  <a:pt x="6844" y="214267"/>
                </a:lnTo>
                <a:lnTo>
                  <a:pt x="4551" y="223212"/>
                </a:lnTo>
                <a:lnTo>
                  <a:pt x="3022" y="231159"/>
                </a:lnTo>
                <a:lnTo>
                  <a:pt x="2003" y="238442"/>
                </a:lnTo>
                <a:lnTo>
                  <a:pt x="1323" y="245282"/>
                </a:lnTo>
                <a:lnTo>
                  <a:pt x="870" y="250834"/>
                </a:lnTo>
                <a:lnTo>
                  <a:pt x="367" y="259648"/>
                </a:lnTo>
                <a:lnTo>
                  <a:pt x="143" y="269519"/>
                </a:lnTo>
                <a:lnTo>
                  <a:pt x="0" y="282544"/>
                </a:lnTo>
                <a:lnTo>
                  <a:pt x="980" y="284605"/>
                </a:lnTo>
                <a:lnTo>
                  <a:pt x="2626" y="286971"/>
                </a:lnTo>
                <a:lnTo>
                  <a:pt x="8894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ARTInkAnnotation97"/>
          <p:cNvSpPr/>
          <p:nvPr/>
        </p:nvSpPr>
        <p:spPr>
          <a:xfrm>
            <a:off x="4241755" y="2839641"/>
            <a:ext cx="321316" cy="133378"/>
          </a:xfrm>
          <a:custGeom>
            <a:avLst/>
            <a:gdLst/>
            <a:ahLst/>
            <a:cxnLst/>
            <a:rect l="0" t="0" r="0" b="0"/>
            <a:pathLst>
              <a:path w="321316" h="133378">
                <a:moveTo>
                  <a:pt x="53425" y="0"/>
                </a:moveTo>
                <a:lnTo>
                  <a:pt x="48684" y="4740"/>
                </a:lnTo>
                <a:lnTo>
                  <a:pt x="46296" y="8121"/>
                </a:lnTo>
                <a:lnTo>
                  <a:pt x="43711" y="12359"/>
                </a:lnTo>
                <a:lnTo>
                  <a:pt x="40996" y="17169"/>
                </a:lnTo>
                <a:lnTo>
                  <a:pt x="39186" y="22360"/>
                </a:lnTo>
                <a:lnTo>
                  <a:pt x="37979" y="27805"/>
                </a:lnTo>
                <a:lnTo>
                  <a:pt x="37174" y="33419"/>
                </a:lnTo>
                <a:lnTo>
                  <a:pt x="35646" y="39147"/>
                </a:lnTo>
                <a:lnTo>
                  <a:pt x="33635" y="44949"/>
                </a:lnTo>
                <a:lnTo>
                  <a:pt x="31301" y="50802"/>
                </a:lnTo>
                <a:lnTo>
                  <a:pt x="28754" y="56688"/>
                </a:lnTo>
                <a:lnTo>
                  <a:pt x="23278" y="68520"/>
                </a:lnTo>
                <a:lnTo>
                  <a:pt x="5766" y="104184"/>
                </a:lnTo>
                <a:lnTo>
                  <a:pt x="3793" y="109144"/>
                </a:lnTo>
                <a:lnTo>
                  <a:pt x="2477" y="113442"/>
                </a:lnTo>
                <a:lnTo>
                  <a:pt x="1600" y="117300"/>
                </a:lnTo>
                <a:lnTo>
                  <a:pt x="1016" y="120864"/>
                </a:lnTo>
                <a:lnTo>
                  <a:pt x="626" y="124232"/>
                </a:lnTo>
                <a:lnTo>
                  <a:pt x="0" y="132026"/>
                </a:lnTo>
                <a:lnTo>
                  <a:pt x="941" y="132666"/>
                </a:lnTo>
                <a:lnTo>
                  <a:pt x="4633" y="133377"/>
                </a:lnTo>
                <a:lnTo>
                  <a:pt x="7006" y="132574"/>
                </a:lnTo>
                <a:lnTo>
                  <a:pt x="12289" y="129036"/>
                </a:lnTo>
                <a:lnTo>
                  <a:pt x="15087" y="125711"/>
                </a:lnTo>
                <a:lnTo>
                  <a:pt x="17944" y="121511"/>
                </a:lnTo>
                <a:lnTo>
                  <a:pt x="20841" y="116726"/>
                </a:lnTo>
                <a:lnTo>
                  <a:pt x="26741" y="108575"/>
                </a:lnTo>
                <a:lnTo>
                  <a:pt x="43881" y="86289"/>
                </a:lnTo>
                <a:lnTo>
                  <a:pt x="50038" y="77370"/>
                </a:lnTo>
                <a:lnTo>
                  <a:pt x="54143" y="70431"/>
                </a:lnTo>
                <a:lnTo>
                  <a:pt x="56880" y="64813"/>
                </a:lnTo>
                <a:lnTo>
                  <a:pt x="59697" y="60076"/>
                </a:lnTo>
                <a:lnTo>
                  <a:pt x="62567" y="55925"/>
                </a:lnTo>
                <a:lnTo>
                  <a:pt x="65473" y="52166"/>
                </a:lnTo>
                <a:lnTo>
                  <a:pt x="68402" y="49660"/>
                </a:lnTo>
                <a:lnTo>
                  <a:pt x="71347" y="47989"/>
                </a:lnTo>
                <a:lnTo>
                  <a:pt x="78462" y="45308"/>
                </a:lnTo>
                <a:lnTo>
                  <a:pt x="79046" y="46080"/>
                </a:lnTo>
                <a:lnTo>
                  <a:pt x="79694" y="49584"/>
                </a:lnTo>
                <a:lnTo>
                  <a:pt x="78875" y="50915"/>
                </a:lnTo>
                <a:lnTo>
                  <a:pt x="77337" y="51803"/>
                </a:lnTo>
                <a:lnTo>
                  <a:pt x="75320" y="52394"/>
                </a:lnTo>
                <a:lnTo>
                  <a:pt x="73975" y="53781"/>
                </a:lnTo>
                <a:lnTo>
                  <a:pt x="73077" y="55698"/>
                </a:lnTo>
                <a:lnTo>
                  <a:pt x="72480" y="57968"/>
                </a:lnTo>
                <a:lnTo>
                  <a:pt x="72081" y="60473"/>
                </a:lnTo>
                <a:lnTo>
                  <a:pt x="71815" y="63136"/>
                </a:lnTo>
                <a:lnTo>
                  <a:pt x="71638" y="65903"/>
                </a:lnTo>
                <a:lnTo>
                  <a:pt x="70528" y="68740"/>
                </a:lnTo>
                <a:lnTo>
                  <a:pt x="68795" y="71623"/>
                </a:lnTo>
                <a:lnTo>
                  <a:pt x="66648" y="74538"/>
                </a:lnTo>
                <a:lnTo>
                  <a:pt x="65217" y="77473"/>
                </a:lnTo>
                <a:lnTo>
                  <a:pt x="64263" y="80422"/>
                </a:lnTo>
                <a:lnTo>
                  <a:pt x="63627" y="83380"/>
                </a:lnTo>
                <a:lnTo>
                  <a:pt x="64195" y="85352"/>
                </a:lnTo>
                <a:lnTo>
                  <a:pt x="65566" y="86667"/>
                </a:lnTo>
                <a:lnTo>
                  <a:pt x="70154" y="88777"/>
                </a:lnTo>
                <a:lnTo>
                  <a:pt x="75690" y="89142"/>
                </a:lnTo>
                <a:lnTo>
                  <a:pt x="78190" y="88202"/>
                </a:lnTo>
                <a:lnTo>
                  <a:pt x="83614" y="84510"/>
                </a:lnTo>
                <a:lnTo>
                  <a:pt x="89331" y="82208"/>
                </a:lnTo>
                <a:lnTo>
                  <a:pt x="92245" y="81594"/>
                </a:lnTo>
                <a:lnTo>
                  <a:pt x="96172" y="79201"/>
                </a:lnTo>
                <a:lnTo>
                  <a:pt x="100775" y="75621"/>
                </a:lnTo>
                <a:lnTo>
                  <a:pt x="105827" y="71250"/>
                </a:lnTo>
                <a:lnTo>
                  <a:pt x="111180" y="68336"/>
                </a:lnTo>
                <a:lnTo>
                  <a:pt x="116733" y="66393"/>
                </a:lnTo>
                <a:lnTo>
                  <a:pt x="122419" y="65098"/>
                </a:lnTo>
                <a:lnTo>
                  <a:pt x="131383" y="61013"/>
                </a:lnTo>
                <a:lnTo>
                  <a:pt x="135162" y="58534"/>
                </a:lnTo>
                <a:lnTo>
                  <a:pt x="144654" y="55781"/>
                </a:lnTo>
                <a:lnTo>
                  <a:pt x="149963" y="55047"/>
                </a:lnTo>
                <a:lnTo>
                  <a:pt x="155486" y="54557"/>
                </a:lnTo>
                <a:lnTo>
                  <a:pt x="161153" y="54231"/>
                </a:lnTo>
                <a:lnTo>
                  <a:pt x="171750" y="53868"/>
                </a:lnTo>
                <a:lnTo>
                  <a:pt x="179766" y="53707"/>
                </a:lnTo>
                <a:lnTo>
                  <a:pt x="183293" y="54656"/>
                </a:lnTo>
                <a:lnTo>
                  <a:pt x="189857" y="58356"/>
                </a:lnTo>
                <a:lnTo>
                  <a:pt x="192005" y="60732"/>
                </a:lnTo>
                <a:lnTo>
                  <a:pt x="193436" y="63308"/>
                </a:lnTo>
                <a:lnTo>
                  <a:pt x="194391" y="66018"/>
                </a:lnTo>
                <a:lnTo>
                  <a:pt x="195027" y="68816"/>
                </a:lnTo>
                <a:lnTo>
                  <a:pt x="195451" y="71675"/>
                </a:lnTo>
                <a:lnTo>
                  <a:pt x="195734" y="74572"/>
                </a:lnTo>
                <a:lnTo>
                  <a:pt x="195923" y="78488"/>
                </a:lnTo>
                <a:lnTo>
                  <a:pt x="196132" y="88131"/>
                </a:lnTo>
                <a:lnTo>
                  <a:pt x="196250" y="99975"/>
                </a:lnTo>
                <a:lnTo>
                  <a:pt x="195274" y="102369"/>
                </a:lnTo>
                <a:lnTo>
                  <a:pt x="193632" y="103965"/>
                </a:lnTo>
                <a:lnTo>
                  <a:pt x="188607" y="106525"/>
                </a:lnTo>
                <a:lnTo>
                  <a:pt x="188195" y="107728"/>
                </a:lnTo>
                <a:lnTo>
                  <a:pt x="187737" y="111710"/>
                </a:lnTo>
                <a:lnTo>
                  <a:pt x="187614" y="112176"/>
                </a:lnTo>
                <a:lnTo>
                  <a:pt x="187403" y="108013"/>
                </a:lnTo>
                <a:lnTo>
                  <a:pt x="187380" y="102670"/>
                </a:lnTo>
                <a:lnTo>
                  <a:pt x="188368" y="99204"/>
                </a:lnTo>
                <a:lnTo>
                  <a:pt x="190020" y="94909"/>
                </a:lnTo>
                <a:lnTo>
                  <a:pt x="192113" y="90062"/>
                </a:lnTo>
                <a:lnTo>
                  <a:pt x="195493" y="85838"/>
                </a:lnTo>
                <a:lnTo>
                  <a:pt x="199730" y="82030"/>
                </a:lnTo>
                <a:lnTo>
                  <a:pt x="204540" y="78499"/>
                </a:lnTo>
                <a:lnTo>
                  <a:pt x="208738" y="75153"/>
                </a:lnTo>
                <a:lnTo>
                  <a:pt x="212530" y="71930"/>
                </a:lnTo>
                <a:lnTo>
                  <a:pt x="216050" y="68789"/>
                </a:lnTo>
                <a:lnTo>
                  <a:pt x="219388" y="64711"/>
                </a:lnTo>
                <a:lnTo>
                  <a:pt x="222606" y="60008"/>
                </a:lnTo>
                <a:lnTo>
                  <a:pt x="225744" y="54888"/>
                </a:lnTo>
                <a:lnTo>
                  <a:pt x="229819" y="51475"/>
                </a:lnTo>
                <a:lnTo>
                  <a:pt x="234521" y="49199"/>
                </a:lnTo>
                <a:lnTo>
                  <a:pt x="244045" y="45679"/>
                </a:lnTo>
                <a:lnTo>
                  <a:pt x="247973" y="43351"/>
                </a:lnTo>
                <a:lnTo>
                  <a:pt x="251585" y="40806"/>
                </a:lnTo>
                <a:lnTo>
                  <a:pt x="258243" y="37980"/>
                </a:lnTo>
                <a:lnTo>
                  <a:pt x="261408" y="37226"/>
                </a:lnTo>
                <a:lnTo>
                  <a:pt x="263517" y="37716"/>
                </a:lnTo>
                <a:lnTo>
                  <a:pt x="264923" y="39034"/>
                </a:lnTo>
                <a:lnTo>
                  <a:pt x="265862" y="40906"/>
                </a:lnTo>
                <a:lnTo>
                  <a:pt x="267479" y="42153"/>
                </a:lnTo>
                <a:lnTo>
                  <a:pt x="269549" y="42985"/>
                </a:lnTo>
                <a:lnTo>
                  <a:pt x="271922" y="43539"/>
                </a:lnTo>
                <a:lnTo>
                  <a:pt x="273504" y="45893"/>
                </a:lnTo>
                <a:lnTo>
                  <a:pt x="274558" y="49447"/>
                </a:lnTo>
                <a:lnTo>
                  <a:pt x="275261" y="53800"/>
                </a:lnTo>
                <a:lnTo>
                  <a:pt x="275730" y="57695"/>
                </a:lnTo>
                <a:lnTo>
                  <a:pt x="276042" y="61283"/>
                </a:lnTo>
                <a:lnTo>
                  <a:pt x="276250" y="64668"/>
                </a:lnTo>
                <a:lnTo>
                  <a:pt x="275397" y="67917"/>
                </a:lnTo>
                <a:lnTo>
                  <a:pt x="273836" y="71074"/>
                </a:lnTo>
                <a:lnTo>
                  <a:pt x="271802" y="74172"/>
                </a:lnTo>
                <a:lnTo>
                  <a:pt x="270447" y="78221"/>
                </a:lnTo>
                <a:lnTo>
                  <a:pt x="269544" y="82905"/>
                </a:lnTo>
                <a:lnTo>
                  <a:pt x="268942" y="88012"/>
                </a:lnTo>
                <a:lnTo>
                  <a:pt x="268540" y="92409"/>
                </a:lnTo>
                <a:lnTo>
                  <a:pt x="268272" y="96333"/>
                </a:lnTo>
                <a:lnTo>
                  <a:pt x="268094" y="99940"/>
                </a:lnTo>
                <a:lnTo>
                  <a:pt x="267895" y="106595"/>
                </a:lnTo>
                <a:lnTo>
                  <a:pt x="267843" y="109758"/>
                </a:lnTo>
                <a:lnTo>
                  <a:pt x="268800" y="111867"/>
                </a:lnTo>
                <a:lnTo>
                  <a:pt x="270430" y="113274"/>
                </a:lnTo>
                <a:lnTo>
                  <a:pt x="272509" y="114211"/>
                </a:lnTo>
                <a:lnTo>
                  <a:pt x="273895" y="115828"/>
                </a:lnTo>
                <a:lnTo>
                  <a:pt x="274819" y="117898"/>
                </a:lnTo>
                <a:lnTo>
                  <a:pt x="275435" y="120271"/>
                </a:lnTo>
                <a:lnTo>
                  <a:pt x="276838" y="121852"/>
                </a:lnTo>
                <a:lnTo>
                  <a:pt x="278765" y="122907"/>
                </a:lnTo>
                <a:lnTo>
                  <a:pt x="283553" y="124078"/>
                </a:lnTo>
                <a:lnTo>
                  <a:pt x="288987" y="124599"/>
                </a:lnTo>
                <a:lnTo>
                  <a:pt x="297356" y="122184"/>
                </a:lnTo>
                <a:lnTo>
                  <a:pt x="32131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MARTInkAnnotation98"/>
          <p:cNvSpPr/>
          <p:nvPr/>
        </p:nvSpPr>
        <p:spPr>
          <a:xfrm>
            <a:off x="4634550" y="2839641"/>
            <a:ext cx="142834" cy="133414"/>
          </a:xfrm>
          <a:custGeom>
            <a:avLst/>
            <a:gdLst/>
            <a:ahLst/>
            <a:cxnLst/>
            <a:rect l="0" t="0" r="0" b="0"/>
            <a:pathLst>
              <a:path w="142834" h="133414">
                <a:moveTo>
                  <a:pt x="26747" y="0"/>
                </a:moveTo>
                <a:lnTo>
                  <a:pt x="26747" y="9481"/>
                </a:lnTo>
                <a:lnTo>
                  <a:pt x="25755" y="14258"/>
                </a:lnTo>
                <a:lnTo>
                  <a:pt x="24101" y="19427"/>
                </a:lnTo>
                <a:lnTo>
                  <a:pt x="19058" y="32500"/>
                </a:lnTo>
                <a:lnTo>
                  <a:pt x="13444" y="48986"/>
                </a:lnTo>
                <a:lnTo>
                  <a:pt x="10933" y="55478"/>
                </a:lnTo>
                <a:lnTo>
                  <a:pt x="8267" y="61790"/>
                </a:lnTo>
                <a:lnTo>
                  <a:pt x="5497" y="67982"/>
                </a:lnTo>
                <a:lnTo>
                  <a:pt x="3651" y="74095"/>
                </a:lnTo>
                <a:lnTo>
                  <a:pt x="2420" y="80154"/>
                </a:lnTo>
                <a:lnTo>
                  <a:pt x="1599" y="86178"/>
                </a:lnTo>
                <a:lnTo>
                  <a:pt x="1052" y="91186"/>
                </a:lnTo>
                <a:lnTo>
                  <a:pt x="688" y="95517"/>
                </a:lnTo>
                <a:lnTo>
                  <a:pt x="444" y="99397"/>
                </a:lnTo>
                <a:lnTo>
                  <a:pt x="174" y="106353"/>
                </a:lnTo>
                <a:lnTo>
                  <a:pt x="0" y="114163"/>
                </a:lnTo>
                <a:lnTo>
                  <a:pt x="979" y="114804"/>
                </a:lnTo>
                <a:lnTo>
                  <a:pt x="4711" y="115516"/>
                </a:lnTo>
                <a:lnTo>
                  <a:pt x="7095" y="114714"/>
                </a:lnTo>
                <a:lnTo>
                  <a:pt x="9677" y="113187"/>
                </a:lnTo>
                <a:lnTo>
                  <a:pt x="12390" y="111176"/>
                </a:lnTo>
                <a:lnTo>
                  <a:pt x="15192" y="108844"/>
                </a:lnTo>
                <a:lnTo>
                  <a:pt x="18051" y="106297"/>
                </a:lnTo>
                <a:lnTo>
                  <a:pt x="20950" y="103607"/>
                </a:lnTo>
                <a:lnTo>
                  <a:pt x="23874" y="99829"/>
                </a:lnTo>
                <a:lnTo>
                  <a:pt x="26816" y="95326"/>
                </a:lnTo>
                <a:lnTo>
                  <a:pt x="29770" y="90340"/>
                </a:lnTo>
                <a:lnTo>
                  <a:pt x="32731" y="86023"/>
                </a:lnTo>
                <a:lnTo>
                  <a:pt x="35697" y="82154"/>
                </a:lnTo>
                <a:lnTo>
                  <a:pt x="38666" y="78581"/>
                </a:lnTo>
                <a:lnTo>
                  <a:pt x="41639" y="74215"/>
                </a:lnTo>
                <a:lnTo>
                  <a:pt x="44612" y="69321"/>
                </a:lnTo>
                <a:lnTo>
                  <a:pt x="47586" y="64073"/>
                </a:lnTo>
                <a:lnTo>
                  <a:pt x="50562" y="60574"/>
                </a:lnTo>
                <a:lnTo>
                  <a:pt x="53538" y="58242"/>
                </a:lnTo>
                <a:lnTo>
                  <a:pt x="56514" y="56688"/>
                </a:lnTo>
                <a:lnTo>
                  <a:pt x="59490" y="54659"/>
                </a:lnTo>
                <a:lnTo>
                  <a:pt x="62466" y="52314"/>
                </a:lnTo>
                <a:lnTo>
                  <a:pt x="65443" y="49759"/>
                </a:lnTo>
                <a:lnTo>
                  <a:pt x="68419" y="48055"/>
                </a:lnTo>
                <a:lnTo>
                  <a:pt x="71395" y="46919"/>
                </a:lnTo>
                <a:lnTo>
                  <a:pt x="78561" y="45097"/>
                </a:lnTo>
                <a:lnTo>
                  <a:pt x="79149" y="45939"/>
                </a:lnTo>
                <a:lnTo>
                  <a:pt x="79802" y="49521"/>
                </a:lnTo>
                <a:lnTo>
                  <a:pt x="80170" y="52376"/>
                </a:lnTo>
                <a:lnTo>
                  <a:pt x="81214" y="54761"/>
                </a:lnTo>
                <a:lnTo>
                  <a:pt x="85019" y="62703"/>
                </a:lnTo>
                <a:lnTo>
                  <a:pt x="86431" y="66606"/>
                </a:lnTo>
                <a:lnTo>
                  <a:pt x="87373" y="70201"/>
                </a:lnTo>
                <a:lnTo>
                  <a:pt x="88000" y="73590"/>
                </a:lnTo>
                <a:lnTo>
                  <a:pt x="88418" y="76841"/>
                </a:lnTo>
                <a:lnTo>
                  <a:pt x="88697" y="80001"/>
                </a:lnTo>
                <a:lnTo>
                  <a:pt x="88883" y="83099"/>
                </a:lnTo>
                <a:lnTo>
                  <a:pt x="89089" y="91834"/>
                </a:lnTo>
                <a:lnTo>
                  <a:pt x="89222" y="108870"/>
                </a:lnTo>
                <a:lnTo>
                  <a:pt x="90225" y="112267"/>
                </a:lnTo>
                <a:lnTo>
                  <a:pt x="91886" y="115524"/>
                </a:lnTo>
                <a:lnTo>
                  <a:pt x="93985" y="118688"/>
                </a:lnTo>
                <a:lnTo>
                  <a:pt x="95385" y="121789"/>
                </a:lnTo>
                <a:lnTo>
                  <a:pt x="96318" y="124849"/>
                </a:lnTo>
                <a:lnTo>
                  <a:pt x="96940" y="127881"/>
                </a:lnTo>
                <a:lnTo>
                  <a:pt x="98348" y="129902"/>
                </a:lnTo>
                <a:lnTo>
                  <a:pt x="100277" y="131250"/>
                </a:lnTo>
                <a:lnTo>
                  <a:pt x="102556" y="132148"/>
                </a:lnTo>
                <a:lnTo>
                  <a:pt x="105067" y="132747"/>
                </a:lnTo>
                <a:lnTo>
                  <a:pt x="107734" y="133146"/>
                </a:lnTo>
                <a:lnTo>
                  <a:pt x="110504" y="133413"/>
                </a:lnTo>
                <a:lnTo>
                  <a:pt x="113342" y="132598"/>
                </a:lnTo>
                <a:lnTo>
                  <a:pt x="116227" y="131062"/>
                </a:lnTo>
                <a:lnTo>
                  <a:pt x="119143" y="129047"/>
                </a:lnTo>
                <a:lnTo>
                  <a:pt x="122078" y="126711"/>
                </a:lnTo>
                <a:lnTo>
                  <a:pt x="125028" y="124161"/>
                </a:lnTo>
                <a:lnTo>
                  <a:pt x="127986" y="121469"/>
                </a:lnTo>
                <a:lnTo>
                  <a:pt x="133919" y="115832"/>
                </a:lnTo>
                <a:lnTo>
                  <a:pt x="14283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ARTInkAnnotation99"/>
          <p:cNvSpPr/>
          <p:nvPr/>
        </p:nvSpPr>
        <p:spPr>
          <a:xfrm>
            <a:off x="4875718" y="2669977"/>
            <a:ext cx="26681" cy="276821"/>
          </a:xfrm>
          <a:custGeom>
            <a:avLst/>
            <a:gdLst/>
            <a:ahLst/>
            <a:cxnLst/>
            <a:rect l="0" t="0" r="0" b="0"/>
            <a:pathLst>
              <a:path w="26681" h="276821">
                <a:moveTo>
                  <a:pt x="17751" y="0"/>
                </a:moveTo>
                <a:lnTo>
                  <a:pt x="13011" y="4740"/>
                </a:lnTo>
                <a:lnTo>
                  <a:pt x="11614" y="8121"/>
                </a:lnTo>
                <a:lnTo>
                  <a:pt x="10683" y="12359"/>
                </a:lnTo>
                <a:lnTo>
                  <a:pt x="10062" y="17169"/>
                </a:lnTo>
                <a:lnTo>
                  <a:pt x="9649" y="22360"/>
                </a:lnTo>
                <a:lnTo>
                  <a:pt x="9373" y="27805"/>
                </a:lnTo>
                <a:lnTo>
                  <a:pt x="9066" y="39147"/>
                </a:lnTo>
                <a:lnTo>
                  <a:pt x="8831" y="98766"/>
                </a:lnTo>
                <a:lnTo>
                  <a:pt x="7835" y="107516"/>
                </a:lnTo>
                <a:lnTo>
                  <a:pt x="6180" y="116326"/>
                </a:lnTo>
                <a:lnTo>
                  <a:pt x="4084" y="125175"/>
                </a:lnTo>
                <a:lnTo>
                  <a:pt x="2686" y="134052"/>
                </a:lnTo>
                <a:lnTo>
                  <a:pt x="1755" y="142946"/>
                </a:lnTo>
                <a:lnTo>
                  <a:pt x="1133" y="151852"/>
                </a:lnTo>
                <a:lnTo>
                  <a:pt x="719" y="159773"/>
                </a:lnTo>
                <a:lnTo>
                  <a:pt x="260" y="173867"/>
                </a:lnTo>
                <a:lnTo>
                  <a:pt x="0" y="197698"/>
                </a:lnTo>
                <a:lnTo>
                  <a:pt x="956" y="205221"/>
                </a:lnTo>
                <a:lnTo>
                  <a:pt x="2585" y="212220"/>
                </a:lnTo>
                <a:lnTo>
                  <a:pt x="4664" y="218871"/>
                </a:lnTo>
                <a:lnTo>
                  <a:pt x="6050" y="224296"/>
                </a:lnTo>
                <a:lnTo>
                  <a:pt x="6973" y="228906"/>
                </a:lnTo>
                <a:lnTo>
                  <a:pt x="7589" y="232971"/>
                </a:lnTo>
                <a:lnTo>
                  <a:pt x="8992" y="237665"/>
                </a:lnTo>
                <a:lnTo>
                  <a:pt x="10919" y="242779"/>
                </a:lnTo>
                <a:lnTo>
                  <a:pt x="13196" y="248173"/>
                </a:lnTo>
                <a:lnTo>
                  <a:pt x="14715" y="252761"/>
                </a:lnTo>
                <a:lnTo>
                  <a:pt x="15726" y="256812"/>
                </a:lnTo>
                <a:lnTo>
                  <a:pt x="17350" y="265702"/>
                </a:lnTo>
                <a:lnTo>
                  <a:pt x="18476" y="267424"/>
                </a:lnTo>
                <a:lnTo>
                  <a:pt x="20219" y="269564"/>
                </a:lnTo>
                <a:lnTo>
                  <a:pt x="2668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MARTInkAnnotation100"/>
          <p:cNvSpPr/>
          <p:nvPr/>
        </p:nvSpPr>
        <p:spPr>
          <a:xfrm>
            <a:off x="4795242" y="2794992"/>
            <a:ext cx="151806" cy="8931"/>
          </a:xfrm>
          <a:custGeom>
            <a:avLst/>
            <a:gdLst/>
            <a:ahLst/>
            <a:cxnLst/>
            <a:rect l="0" t="0" r="0" b="0"/>
            <a:pathLst>
              <a:path w="151806" h="8931">
                <a:moveTo>
                  <a:pt x="0" y="0"/>
                </a:moveTo>
                <a:lnTo>
                  <a:pt x="0" y="4741"/>
                </a:lnTo>
                <a:lnTo>
                  <a:pt x="992" y="6137"/>
                </a:lnTo>
                <a:lnTo>
                  <a:pt x="2646" y="7068"/>
                </a:lnTo>
                <a:lnTo>
                  <a:pt x="4740" y="7689"/>
                </a:lnTo>
                <a:lnTo>
                  <a:pt x="7129" y="8103"/>
                </a:lnTo>
                <a:lnTo>
                  <a:pt x="9714" y="8378"/>
                </a:lnTo>
                <a:lnTo>
                  <a:pt x="12429" y="8562"/>
                </a:lnTo>
                <a:lnTo>
                  <a:pt x="20738" y="8767"/>
                </a:lnTo>
                <a:lnTo>
                  <a:pt x="104217" y="8930"/>
                </a:lnTo>
                <a:lnTo>
                  <a:pt x="110157" y="7938"/>
                </a:lnTo>
                <a:lnTo>
                  <a:pt x="116102" y="6284"/>
                </a:lnTo>
                <a:lnTo>
                  <a:pt x="122050" y="4189"/>
                </a:lnTo>
                <a:lnTo>
                  <a:pt x="127007" y="2793"/>
                </a:lnTo>
                <a:lnTo>
                  <a:pt x="131304" y="1862"/>
                </a:lnTo>
                <a:lnTo>
                  <a:pt x="135161" y="1241"/>
                </a:lnTo>
                <a:lnTo>
                  <a:pt x="138725" y="828"/>
                </a:lnTo>
                <a:lnTo>
                  <a:pt x="142092" y="552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MARTInkAnnotation101"/>
          <p:cNvSpPr/>
          <p:nvPr/>
        </p:nvSpPr>
        <p:spPr>
          <a:xfrm>
            <a:off x="5027523" y="2768203"/>
            <a:ext cx="62386" cy="141066"/>
          </a:xfrm>
          <a:custGeom>
            <a:avLst/>
            <a:gdLst/>
            <a:ahLst/>
            <a:cxnLst/>
            <a:rect l="0" t="0" r="0" b="0"/>
            <a:pathLst>
              <a:path w="62386" h="141066">
                <a:moveTo>
                  <a:pt x="8821" y="35719"/>
                </a:moveTo>
                <a:lnTo>
                  <a:pt x="8821" y="68265"/>
                </a:lnTo>
                <a:lnTo>
                  <a:pt x="7829" y="74283"/>
                </a:lnTo>
                <a:lnTo>
                  <a:pt x="6175" y="80280"/>
                </a:lnTo>
                <a:lnTo>
                  <a:pt x="4081" y="86262"/>
                </a:lnTo>
                <a:lnTo>
                  <a:pt x="2684" y="92235"/>
                </a:lnTo>
                <a:lnTo>
                  <a:pt x="1753" y="98201"/>
                </a:lnTo>
                <a:lnTo>
                  <a:pt x="1132" y="104163"/>
                </a:lnTo>
                <a:lnTo>
                  <a:pt x="718" y="109129"/>
                </a:lnTo>
                <a:lnTo>
                  <a:pt x="443" y="113433"/>
                </a:lnTo>
                <a:lnTo>
                  <a:pt x="136" y="120860"/>
                </a:lnTo>
                <a:lnTo>
                  <a:pt x="0" y="127468"/>
                </a:lnTo>
                <a:lnTo>
                  <a:pt x="956" y="130619"/>
                </a:lnTo>
                <a:lnTo>
                  <a:pt x="2585" y="133713"/>
                </a:lnTo>
                <a:lnTo>
                  <a:pt x="7589" y="141065"/>
                </a:lnTo>
                <a:lnTo>
                  <a:pt x="8992" y="140676"/>
                </a:lnTo>
                <a:lnTo>
                  <a:pt x="10919" y="139425"/>
                </a:lnTo>
                <a:lnTo>
                  <a:pt x="13196" y="137598"/>
                </a:lnTo>
                <a:lnTo>
                  <a:pt x="15706" y="135388"/>
                </a:lnTo>
                <a:lnTo>
                  <a:pt x="18372" y="132923"/>
                </a:lnTo>
                <a:lnTo>
                  <a:pt x="23980" y="127538"/>
                </a:lnTo>
                <a:lnTo>
                  <a:pt x="29780" y="121837"/>
                </a:lnTo>
                <a:lnTo>
                  <a:pt x="32715" y="117936"/>
                </a:lnTo>
                <a:lnTo>
                  <a:pt x="35664" y="113351"/>
                </a:lnTo>
                <a:lnTo>
                  <a:pt x="38622" y="108309"/>
                </a:lnTo>
                <a:lnTo>
                  <a:pt x="41587" y="103956"/>
                </a:lnTo>
                <a:lnTo>
                  <a:pt x="44555" y="100062"/>
                </a:lnTo>
                <a:lnTo>
                  <a:pt x="47527" y="96473"/>
                </a:lnTo>
                <a:lnTo>
                  <a:pt x="50500" y="92097"/>
                </a:lnTo>
                <a:lnTo>
                  <a:pt x="53474" y="87195"/>
                </a:lnTo>
                <a:lnTo>
                  <a:pt x="56448" y="81942"/>
                </a:lnTo>
                <a:lnTo>
                  <a:pt x="58432" y="77449"/>
                </a:lnTo>
                <a:lnTo>
                  <a:pt x="59754" y="73461"/>
                </a:lnTo>
                <a:lnTo>
                  <a:pt x="60636" y="69810"/>
                </a:lnTo>
                <a:lnTo>
                  <a:pt x="61223" y="65391"/>
                </a:lnTo>
                <a:lnTo>
                  <a:pt x="61615" y="60462"/>
                </a:lnTo>
                <a:lnTo>
                  <a:pt x="62050" y="50684"/>
                </a:lnTo>
                <a:lnTo>
                  <a:pt x="62244" y="43032"/>
                </a:lnTo>
                <a:lnTo>
                  <a:pt x="62385" y="16244"/>
                </a:lnTo>
                <a:lnTo>
                  <a:pt x="61397" y="13806"/>
                </a:lnTo>
                <a:lnTo>
                  <a:pt x="59746" y="12180"/>
                </a:lnTo>
                <a:lnTo>
                  <a:pt x="57654" y="11097"/>
                </a:lnTo>
                <a:lnTo>
                  <a:pt x="55267" y="9382"/>
                </a:lnTo>
                <a:lnTo>
                  <a:pt x="52683" y="7247"/>
                </a:lnTo>
                <a:lnTo>
                  <a:pt x="46148" y="1432"/>
                </a:lnTo>
                <a:lnTo>
                  <a:pt x="44619" y="955"/>
                </a:lnTo>
                <a:lnTo>
                  <a:pt x="42609" y="636"/>
                </a:lnTo>
                <a:lnTo>
                  <a:pt x="35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MARTInkAnnotation102"/>
          <p:cNvSpPr/>
          <p:nvPr/>
        </p:nvSpPr>
        <p:spPr>
          <a:xfrm>
            <a:off x="5170430" y="2732484"/>
            <a:ext cx="80227" cy="139494"/>
          </a:xfrm>
          <a:custGeom>
            <a:avLst/>
            <a:gdLst/>
            <a:ahLst/>
            <a:cxnLst/>
            <a:rect l="0" t="0" r="0" b="0"/>
            <a:pathLst>
              <a:path w="80227" h="139494">
                <a:moveTo>
                  <a:pt x="17718" y="98227"/>
                </a:moveTo>
                <a:lnTo>
                  <a:pt x="12978" y="112448"/>
                </a:lnTo>
                <a:lnTo>
                  <a:pt x="10589" y="118622"/>
                </a:lnTo>
                <a:lnTo>
                  <a:pt x="8005" y="124722"/>
                </a:lnTo>
                <a:lnTo>
                  <a:pt x="1468" y="139289"/>
                </a:lnTo>
                <a:lnTo>
                  <a:pt x="931" y="139493"/>
                </a:lnTo>
                <a:lnTo>
                  <a:pt x="574" y="138636"/>
                </a:lnTo>
                <a:lnTo>
                  <a:pt x="0" y="134872"/>
                </a:lnTo>
                <a:lnTo>
                  <a:pt x="945" y="132579"/>
                </a:lnTo>
                <a:lnTo>
                  <a:pt x="2568" y="129066"/>
                </a:lnTo>
                <a:lnTo>
                  <a:pt x="4642" y="124739"/>
                </a:lnTo>
                <a:lnTo>
                  <a:pt x="6024" y="120863"/>
                </a:lnTo>
                <a:lnTo>
                  <a:pt x="6945" y="117286"/>
                </a:lnTo>
                <a:lnTo>
                  <a:pt x="7560" y="113910"/>
                </a:lnTo>
                <a:lnTo>
                  <a:pt x="7969" y="109674"/>
                </a:lnTo>
                <a:lnTo>
                  <a:pt x="8243" y="104866"/>
                </a:lnTo>
                <a:lnTo>
                  <a:pt x="8546" y="94232"/>
                </a:lnTo>
                <a:lnTo>
                  <a:pt x="8757" y="70091"/>
                </a:lnTo>
                <a:lnTo>
                  <a:pt x="9759" y="66571"/>
                </a:lnTo>
                <a:lnTo>
                  <a:pt x="11420" y="63233"/>
                </a:lnTo>
                <a:lnTo>
                  <a:pt x="13519" y="60015"/>
                </a:lnTo>
                <a:lnTo>
                  <a:pt x="15912" y="55885"/>
                </a:lnTo>
                <a:lnTo>
                  <a:pt x="21215" y="46005"/>
                </a:lnTo>
                <a:lnTo>
                  <a:pt x="24018" y="41584"/>
                </a:lnTo>
                <a:lnTo>
                  <a:pt x="26879" y="37645"/>
                </a:lnTo>
                <a:lnTo>
                  <a:pt x="29779" y="34026"/>
                </a:lnTo>
                <a:lnTo>
                  <a:pt x="32704" y="31614"/>
                </a:lnTo>
                <a:lnTo>
                  <a:pt x="35646" y="30006"/>
                </a:lnTo>
                <a:lnTo>
                  <a:pt x="38600" y="28933"/>
                </a:lnTo>
                <a:lnTo>
                  <a:pt x="41561" y="27227"/>
                </a:lnTo>
                <a:lnTo>
                  <a:pt x="44527" y="25097"/>
                </a:lnTo>
                <a:lnTo>
                  <a:pt x="47497" y="22684"/>
                </a:lnTo>
                <a:lnTo>
                  <a:pt x="50470" y="20084"/>
                </a:lnTo>
                <a:lnTo>
                  <a:pt x="53443" y="17358"/>
                </a:lnTo>
                <a:lnTo>
                  <a:pt x="56417" y="14549"/>
                </a:lnTo>
                <a:lnTo>
                  <a:pt x="59393" y="12676"/>
                </a:lnTo>
                <a:lnTo>
                  <a:pt x="62369" y="11427"/>
                </a:lnTo>
                <a:lnTo>
                  <a:pt x="65345" y="10595"/>
                </a:lnTo>
                <a:lnTo>
                  <a:pt x="68321" y="9048"/>
                </a:lnTo>
                <a:lnTo>
                  <a:pt x="71297" y="7024"/>
                </a:lnTo>
                <a:lnTo>
                  <a:pt x="80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ARTInkAnnotation103"/>
          <p:cNvSpPr/>
          <p:nvPr/>
        </p:nvSpPr>
        <p:spPr>
          <a:xfrm>
            <a:off x="5331023" y="2707093"/>
            <a:ext cx="178594" cy="390986"/>
          </a:xfrm>
          <a:custGeom>
            <a:avLst/>
            <a:gdLst/>
            <a:ahLst/>
            <a:cxnLst/>
            <a:rect l="0" t="0" r="0" b="0"/>
            <a:pathLst>
              <a:path w="178594" h="390986">
                <a:moveTo>
                  <a:pt x="0" y="52180"/>
                </a:moveTo>
                <a:lnTo>
                  <a:pt x="0" y="123058"/>
                </a:lnTo>
                <a:lnTo>
                  <a:pt x="4740" y="123452"/>
                </a:lnTo>
                <a:lnTo>
                  <a:pt x="6137" y="122515"/>
                </a:lnTo>
                <a:lnTo>
                  <a:pt x="7068" y="120898"/>
                </a:lnTo>
                <a:lnTo>
                  <a:pt x="7689" y="118828"/>
                </a:lnTo>
                <a:lnTo>
                  <a:pt x="11025" y="113882"/>
                </a:lnTo>
                <a:lnTo>
                  <a:pt x="13303" y="111175"/>
                </a:lnTo>
                <a:lnTo>
                  <a:pt x="16806" y="107385"/>
                </a:lnTo>
                <a:lnTo>
                  <a:pt x="30225" y="93563"/>
                </a:lnTo>
                <a:lnTo>
                  <a:pt x="37577" y="86117"/>
                </a:lnTo>
                <a:lnTo>
                  <a:pt x="40926" y="81750"/>
                </a:lnTo>
                <a:lnTo>
                  <a:pt x="44152" y="76854"/>
                </a:lnTo>
                <a:lnTo>
                  <a:pt x="47294" y="71606"/>
                </a:lnTo>
                <a:lnTo>
                  <a:pt x="50381" y="66123"/>
                </a:lnTo>
                <a:lnTo>
                  <a:pt x="56457" y="54739"/>
                </a:lnTo>
                <a:lnTo>
                  <a:pt x="59466" y="49918"/>
                </a:lnTo>
                <a:lnTo>
                  <a:pt x="62465" y="45711"/>
                </a:lnTo>
                <a:lnTo>
                  <a:pt x="65456" y="41914"/>
                </a:lnTo>
                <a:lnTo>
                  <a:pt x="68442" y="38391"/>
                </a:lnTo>
                <a:lnTo>
                  <a:pt x="71425" y="35050"/>
                </a:lnTo>
                <a:lnTo>
                  <a:pt x="77385" y="28692"/>
                </a:lnTo>
                <a:lnTo>
                  <a:pt x="83342" y="22559"/>
                </a:lnTo>
                <a:lnTo>
                  <a:pt x="85327" y="19534"/>
                </a:lnTo>
                <a:lnTo>
                  <a:pt x="88774" y="9309"/>
                </a:lnTo>
                <a:lnTo>
                  <a:pt x="89252" y="0"/>
                </a:lnTo>
                <a:lnTo>
                  <a:pt x="89293" y="6413"/>
                </a:lnTo>
                <a:lnTo>
                  <a:pt x="94037" y="11941"/>
                </a:lnTo>
                <a:lnTo>
                  <a:pt x="95433" y="14440"/>
                </a:lnTo>
                <a:lnTo>
                  <a:pt x="98392" y="22698"/>
                </a:lnTo>
                <a:lnTo>
                  <a:pt x="102600" y="28494"/>
                </a:lnTo>
                <a:lnTo>
                  <a:pt x="105131" y="34377"/>
                </a:lnTo>
                <a:lnTo>
                  <a:pt x="105806" y="37335"/>
                </a:lnTo>
                <a:lnTo>
                  <a:pt x="108241" y="43276"/>
                </a:lnTo>
                <a:lnTo>
                  <a:pt x="111848" y="51205"/>
                </a:lnTo>
                <a:lnTo>
                  <a:pt x="127155" y="82966"/>
                </a:lnTo>
                <a:lnTo>
                  <a:pt x="145778" y="120470"/>
                </a:lnTo>
                <a:lnTo>
                  <a:pt x="149126" y="132471"/>
                </a:lnTo>
                <a:lnTo>
                  <a:pt x="151607" y="144420"/>
                </a:lnTo>
                <a:lnTo>
                  <a:pt x="156016" y="156345"/>
                </a:lnTo>
                <a:lnTo>
                  <a:pt x="158637" y="168260"/>
                </a:lnTo>
                <a:lnTo>
                  <a:pt x="160795" y="180170"/>
                </a:lnTo>
                <a:lnTo>
                  <a:pt x="165061" y="192078"/>
                </a:lnTo>
                <a:lnTo>
                  <a:pt x="170264" y="203985"/>
                </a:lnTo>
                <a:lnTo>
                  <a:pt x="173041" y="209938"/>
                </a:lnTo>
                <a:lnTo>
                  <a:pt x="174892" y="216883"/>
                </a:lnTo>
                <a:lnTo>
                  <a:pt x="176125" y="224490"/>
                </a:lnTo>
                <a:lnTo>
                  <a:pt x="176949" y="232538"/>
                </a:lnTo>
                <a:lnTo>
                  <a:pt x="177497" y="239888"/>
                </a:lnTo>
                <a:lnTo>
                  <a:pt x="177862" y="246771"/>
                </a:lnTo>
                <a:lnTo>
                  <a:pt x="178269" y="259712"/>
                </a:lnTo>
                <a:lnTo>
                  <a:pt x="178552" y="290196"/>
                </a:lnTo>
                <a:lnTo>
                  <a:pt x="178593" y="336192"/>
                </a:lnTo>
                <a:lnTo>
                  <a:pt x="177601" y="340741"/>
                </a:lnTo>
                <a:lnTo>
                  <a:pt x="172457" y="351882"/>
                </a:lnTo>
                <a:lnTo>
                  <a:pt x="170905" y="358353"/>
                </a:lnTo>
                <a:lnTo>
                  <a:pt x="168508" y="361467"/>
                </a:lnTo>
                <a:lnTo>
                  <a:pt x="164924" y="364536"/>
                </a:lnTo>
                <a:lnTo>
                  <a:pt x="160551" y="367574"/>
                </a:lnTo>
                <a:lnTo>
                  <a:pt x="156644" y="370591"/>
                </a:lnTo>
                <a:lnTo>
                  <a:pt x="153046" y="373595"/>
                </a:lnTo>
                <a:lnTo>
                  <a:pt x="149656" y="376589"/>
                </a:lnTo>
                <a:lnTo>
                  <a:pt x="145411" y="379578"/>
                </a:lnTo>
                <a:lnTo>
                  <a:pt x="140597" y="382563"/>
                </a:lnTo>
                <a:lnTo>
                  <a:pt x="135404" y="385545"/>
                </a:lnTo>
                <a:lnTo>
                  <a:pt x="130949" y="387533"/>
                </a:lnTo>
                <a:lnTo>
                  <a:pt x="126986" y="388858"/>
                </a:lnTo>
                <a:lnTo>
                  <a:pt x="123353" y="389741"/>
                </a:lnTo>
                <a:lnTo>
                  <a:pt x="118947" y="390331"/>
                </a:lnTo>
                <a:lnTo>
                  <a:pt x="114024" y="390723"/>
                </a:lnTo>
                <a:lnTo>
                  <a:pt x="108758" y="390985"/>
                </a:lnTo>
                <a:lnTo>
                  <a:pt x="103264" y="390167"/>
                </a:lnTo>
                <a:lnTo>
                  <a:pt x="97616" y="388630"/>
                </a:lnTo>
                <a:lnTo>
                  <a:pt x="91867" y="386613"/>
                </a:lnTo>
                <a:lnTo>
                  <a:pt x="86049" y="385268"/>
                </a:lnTo>
                <a:lnTo>
                  <a:pt x="80187" y="384372"/>
                </a:lnTo>
                <a:lnTo>
                  <a:pt x="74294" y="383774"/>
                </a:lnTo>
                <a:lnTo>
                  <a:pt x="69373" y="383376"/>
                </a:lnTo>
                <a:lnTo>
                  <a:pt x="65100" y="383110"/>
                </a:lnTo>
                <a:lnTo>
                  <a:pt x="57707" y="382815"/>
                </a:lnTo>
                <a:lnTo>
                  <a:pt x="44649" y="382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ARTInkAnnotation104"/>
          <p:cNvSpPr/>
          <p:nvPr/>
        </p:nvSpPr>
        <p:spPr>
          <a:xfrm>
            <a:off x="3473648" y="3286125"/>
            <a:ext cx="35720" cy="151806"/>
          </a:xfrm>
          <a:custGeom>
            <a:avLst/>
            <a:gdLst/>
            <a:ahLst/>
            <a:cxnLst/>
            <a:rect l="0" t="0" r="0" b="0"/>
            <a:pathLst>
              <a:path w="35720" h="151806">
                <a:moveTo>
                  <a:pt x="35719" y="0"/>
                </a:moveTo>
                <a:lnTo>
                  <a:pt x="30978" y="23702"/>
                </a:lnTo>
                <a:lnTo>
                  <a:pt x="29582" y="32669"/>
                </a:lnTo>
                <a:lnTo>
                  <a:pt x="28651" y="40631"/>
                </a:lnTo>
                <a:lnTo>
                  <a:pt x="28031" y="47923"/>
                </a:lnTo>
                <a:lnTo>
                  <a:pt x="27617" y="54769"/>
                </a:lnTo>
                <a:lnTo>
                  <a:pt x="27157" y="67667"/>
                </a:lnTo>
                <a:lnTo>
                  <a:pt x="26043" y="73885"/>
                </a:lnTo>
                <a:lnTo>
                  <a:pt x="24307" y="80014"/>
                </a:lnTo>
                <a:lnTo>
                  <a:pt x="22158" y="86085"/>
                </a:lnTo>
                <a:lnTo>
                  <a:pt x="20725" y="92116"/>
                </a:lnTo>
                <a:lnTo>
                  <a:pt x="19770" y="98122"/>
                </a:lnTo>
                <a:lnTo>
                  <a:pt x="19133" y="104110"/>
                </a:lnTo>
                <a:lnTo>
                  <a:pt x="18709" y="110086"/>
                </a:lnTo>
                <a:lnTo>
                  <a:pt x="18426" y="116055"/>
                </a:lnTo>
                <a:lnTo>
                  <a:pt x="18237" y="122018"/>
                </a:lnTo>
                <a:lnTo>
                  <a:pt x="16127" y="126986"/>
                </a:lnTo>
                <a:lnTo>
                  <a:pt x="12736" y="131290"/>
                </a:lnTo>
                <a:lnTo>
                  <a:pt x="2516" y="140587"/>
                </a:lnTo>
                <a:lnTo>
                  <a:pt x="1677" y="142342"/>
                </a:lnTo>
                <a:lnTo>
                  <a:pt x="746" y="146937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ARTInkAnnotation105"/>
          <p:cNvSpPr/>
          <p:nvPr/>
        </p:nvSpPr>
        <p:spPr>
          <a:xfrm>
            <a:off x="3482578" y="3143250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17860" y="0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ARTInkAnnotation106"/>
          <p:cNvSpPr/>
          <p:nvPr/>
        </p:nvSpPr>
        <p:spPr>
          <a:xfrm>
            <a:off x="3563058" y="3295055"/>
            <a:ext cx="80256" cy="116087"/>
          </a:xfrm>
          <a:custGeom>
            <a:avLst/>
            <a:gdLst/>
            <a:ahLst/>
            <a:cxnLst/>
            <a:rect l="0" t="0" r="0" b="0"/>
            <a:pathLst>
              <a:path w="80256" h="116087">
                <a:moveTo>
                  <a:pt x="26676" y="0"/>
                </a:moveTo>
                <a:lnTo>
                  <a:pt x="21936" y="18962"/>
                </a:lnTo>
                <a:lnTo>
                  <a:pt x="19547" y="26532"/>
                </a:lnTo>
                <a:lnTo>
                  <a:pt x="16963" y="33563"/>
                </a:lnTo>
                <a:lnTo>
                  <a:pt x="14247" y="40234"/>
                </a:lnTo>
                <a:lnTo>
                  <a:pt x="12437" y="45675"/>
                </a:lnTo>
                <a:lnTo>
                  <a:pt x="11230" y="50294"/>
                </a:lnTo>
                <a:lnTo>
                  <a:pt x="10426" y="54365"/>
                </a:lnTo>
                <a:lnTo>
                  <a:pt x="9889" y="58071"/>
                </a:lnTo>
                <a:lnTo>
                  <a:pt x="9532" y="61534"/>
                </a:lnTo>
                <a:lnTo>
                  <a:pt x="9293" y="64836"/>
                </a:lnTo>
                <a:lnTo>
                  <a:pt x="8142" y="67036"/>
                </a:lnTo>
                <a:lnTo>
                  <a:pt x="6383" y="68503"/>
                </a:lnTo>
                <a:lnTo>
                  <a:pt x="268" y="71265"/>
                </a:lnTo>
                <a:lnTo>
                  <a:pt x="56" y="68715"/>
                </a:lnTo>
                <a:lnTo>
                  <a:pt x="0" y="66646"/>
                </a:lnTo>
                <a:lnTo>
                  <a:pt x="954" y="64274"/>
                </a:lnTo>
                <a:lnTo>
                  <a:pt x="2583" y="61701"/>
                </a:lnTo>
                <a:lnTo>
                  <a:pt x="4661" y="58993"/>
                </a:lnTo>
                <a:lnTo>
                  <a:pt x="6046" y="56196"/>
                </a:lnTo>
                <a:lnTo>
                  <a:pt x="6970" y="53339"/>
                </a:lnTo>
                <a:lnTo>
                  <a:pt x="7585" y="50442"/>
                </a:lnTo>
                <a:lnTo>
                  <a:pt x="8988" y="46526"/>
                </a:lnTo>
                <a:lnTo>
                  <a:pt x="10915" y="41932"/>
                </a:lnTo>
                <a:lnTo>
                  <a:pt x="13192" y="36884"/>
                </a:lnTo>
                <a:lnTo>
                  <a:pt x="15703" y="32527"/>
                </a:lnTo>
                <a:lnTo>
                  <a:pt x="18368" y="28630"/>
                </a:lnTo>
                <a:lnTo>
                  <a:pt x="21138" y="25040"/>
                </a:lnTo>
                <a:lnTo>
                  <a:pt x="23976" y="21654"/>
                </a:lnTo>
                <a:lnTo>
                  <a:pt x="26860" y="18405"/>
                </a:lnTo>
                <a:lnTo>
                  <a:pt x="32711" y="12149"/>
                </a:lnTo>
                <a:lnTo>
                  <a:pt x="38619" y="6061"/>
                </a:lnTo>
                <a:lnTo>
                  <a:pt x="41583" y="4041"/>
                </a:lnTo>
                <a:lnTo>
                  <a:pt x="44552" y="2693"/>
                </a:lnTo>
                <a:lnTo>
                  <a:pt x="51705" y="532"/>
                </a:lnTo>
                <a:lnTo>
                  <a:pt x="53284" y="1347"/>
                </a:lnTo>
                <a:lnTo>
                  <a:pt x="55329" y="2882"/>
                </a:lnTo>
                <a:lnTo>
                  <a:pt x="57684" y="4898"/>
                </a:lnTo>
                <a:lnTo>
                  <a:pt x="60247" y="8226"/>
                </a:lnTo>
                <a:lnTo>
                  <a:pt x="62947" y="12430"/>
                </a:lnTo>
                <a:lnTo>
                  <a:pt x="65739" y="17216"/>
                </a:lnTo>
                <a:lnTo>
                  <a:pt x="67601" y="21399"/>
                </a:lnTo>
                <a:lnTo>
                  <a:pt x="68843" y="25180"/>
                </a:lnTo>
                <a:lnTo>
                  <a:pt x="69670" y="28693"/>
                </a:lnTo>
                <a:lnTo>
                  <a:pt x="70221" y="33019"/>
                </a:lnTo>
                <a:lnTo>
                  <a:pt x="70589" y="37888"/>
                </a:lnTo>
                <a:lnTo>
                  <a:pt x="70835" y="43118"/>
                </a:lnTo>
                <a:lnTo>
                  <a:pt x="71107" y="54220"/>
                </a:lnTo>
                <a:lnTo>
                  <a:pt x="71324" y="109981"/>
                </a:lnTo>
                <a:lnTo>
                  <a:pt x="72316" y="112016"/>
                </a:lnTo>
                <a:lnTo>
                  <a:pt x="73970" y="113373"/>
                </a:lnTo>
                <a:lnTo>
                  <a:pt x="8025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ARTInkAnnotation107"/>
          <p:cNvSpPr/>
          <p:nvPr/>
        </p:nvSpPr>
        <p:spPr>
          <a:xfrm>
            <a:off x="3714797" y="3250406"/>
            <a:ext cx="80164" cy="169540"/>
          </a:xfrm>
          <a:custGeom>
            <a:avLst/>
            <a:gdLst/>
            <a:ahLst/>
            <a:cxnLst/>
            <a:rect l="0" t="0" r="0" b="0"/>
            <a:pathLst>
              <a:path w="80164" h="169540">
                <a:moveTo>
                  <a:pt x="53531" y="0"/>
                </a:moveTo>
                <a:lnTo>
                  <a:pt x="25725" y="27806"/>
                </a:lnTo>
                <a:lnTo>
                  <a:pt x="22095" y="32428"/>
                </a:lnTo>
                <a:lnTo>
                  <a:pt x="18683" y="37494"/>
                </a:lnTo>
                <a:lnTo>
                  <a:pt x="15416" y="42855"/>
                </a:lnTo>
                <a:lnTo>
                  <a:pt x="12246" y="48414"/>
                </a:lnTo>
                <a:lnTo>
                  <a:pt x="6078" y="59882"/>
                </a:lnTo>
                <a:lnTo>
                  <a:pt x="4036" y="64726"/>
                </a:lnTo>
                <a:lnTo>
                  <a:pt x="2675" y="68948"/>
                </a:lnTo>
                <a:lnTo>
                  <a:pt x="1768" y="72754"/>
                </a:lnTo>
                <a:lnTo>
                  <a:pt x="1163" y="76284"/>
                </a:lnTo>
                <a:lnTo>
                  <a:pt x="760" y="79629"/>
                </a:lnTo>
                <a:lnTo>
                  <a:pt x="112" y="87388"/>
                </a:lnTo>
                <a:lnTo>
                  <a:pt x="24" y="91094"/>
                </a:lnTo>
                <a:lnTo>
                  <a:pt x="0" y="93472"/>
                </a:lnTo>
                <a:lnTo>
                  <a:pt x="977" y="95057"/>
                </a:lnTo>
                <a:lnTo>
                  <a:pt x="2620" y="96114"/>
                </a:lnTo>
                <a:lnTo>
                  <a:pt x="4707" y="96818"/>
                </a:lnTo>
                <a:lnTo>
                  <a:pt x="10068" y="97288"/>
                </a:lnTo>
                <a:lnTo>
                  <a:pt x="17610" y="97601"/>
                </a:lnTo>
                <a:lnTo>
                  <a:pt x="44010" y="98103"/>
                </a:lnTo>
                <a:lnTo>
                  <a:pt x="48176" y="99136"/>
                </a:lnTo>
                <a:lnTo>
                  <a:pt x="51945" y="100818"/>
                </a:lnTo>
                <a:lnTo>
                  <a:pt x="55451" y="102931"/>
                </a:lnTo>
                <a:lnTo>
                  <a:pt x="58779" y="104339"/>
                </a:lnTo>
                <a:lnTo>
                  <a:pt x="61991" y="105278"/>
                </a:lnTo>
                <a:lnTo>
                  <a:pt x="65124" y="105905"/>
                </a:lnTo>
                <a:lnTo>
                  <a:pt x="68205" y="107314"/>
                </a:lnTo>
                <a:lnTo>
                  <a:pt x="71251" y="109246"/>
                </a:lnTo>
                <a:lnTo>
                  <a:pt x="74274" y="111526"/>
                </a:lnTo>
                <a:lnTo>
                  <a:pt x="76289" y="114038"/>
                </a:lnTo>
                <a:lnTo>
                  <a:pt x="77634" y="116706"/>
                </a:lnTo>
                <a:lnTo>
                  <a:pt x="79789" y="123375"/>
                </a:lnTo>
                <a:lnTo>
                  <a:pt x="80084" y="126932"/>
                </a:lnTo>
                <a:lnTo>
                  <a:pt x="80163" y="129270"/>
                </a:lnTo>
                <a:lnTo>
                  <a:pt x="79223" y="132813"/>
                </a:lnTo>
                <a:lnTo>
                  <a:pt x="77604" y="137159"/>
                </a:lnTo>
                <a:lnTo>
                  <a:pt x="75533" y="142041"/>
                </a:lnTo>
                <a:lnTo>
                  <a:pt x="73160" y="146288"/>
                </a:lnTo>
                <a:lnTo>
                  <a:pt x="70586" y="150111"/>
                </a:lnTo>
                <a:lnTo>
                  <a:pt x="67878" y="153652"/>
                </a:lnTo>
                <a:lnTo>
                  <a:pt x="65080" y="156013"/>
                </a:lnTo>
                <a:lnTo>
                  <a:pt x="62222" y="157587"/>
                </a:lnTo>
                <a:lnTo>
                  <a:pt x="59325" y="158636"/>
                </a:lnTo>
                <a:lnTo>
                  <a:pt x="56402" y="160328"/>
                </a:lnTo>
                <a:lnTo>
                  <a:pt x="53460" y="162448"/>
                </a:lnTo>
                <a:lnTo>
                  <a:pt x="50507" y="164853"/>
                </a:lnTo>
                <a:lnTo>
                  <a:pt x="47547" y="166457"/>
                </a:lnTo>
                <a:lnTo>
                  <a:pt x="44581" y="167526"/>
                </a:lnTo>
                <a:lnTo>
                  <a:pt x="41611" y="168239"/>
                </a:lnTo>
                <a:lnTo>
                  <a:pt x="38639" y="168714"/>
                </a:lnTo>
                <a:lnTo>
                  <a:pt x="35666" y="169031"/>
                </a:lnTo>
                <a:lnTo>
                  <a:pt x="32691" y="169242"/>
                </a:lnTo>
                <a:lnTo>
                  <a:pt x="29716" y="169383"/>
                </a:lnTo>
                <a:lnTo>
                  <a:pt x="23764" y="169539"/>
                </a:lnTo>
                <a:lnTo>
                  <a:pt x="21780" y="168589"/>
                </a:lnTo>
                <a:lnTo>
                  <a:pt x="20458" y="166963"/>
                </a:lnTo>
                <a:lnTo>
                  <a:pt x="17812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MARTInkAnnotation108"/>
          <p:cNvSpPr/>
          <p:nvPr/>
        </p:nvSpPr>
        <p:spPr>
          <a:xfrm>
            <a:off x="3858035" y="3250572"/>
            <a:ext cx="115154" cy="248064"/>
          </a:xfrm>
          <a:custGeom>
            <a:avLst/>
            <a:gdLst/>
            <a:ahLst/>
            <a:cxnLst/>
            <a:rect l="0" t="0" r="0" b="0"/>
            <a:pathLst>
              <a:path w="115154" h="248064">
                <a:moveTo>
                  <a:pt x="62098" y="98061"/>
                </a:moveTo>
                <a:lnTo>
                  <a:pt x="62098" y="138296"/>
                </a:lnTo>
                <a:lnTo>
                  <a:pt x="61106" y="144728"/>
                </a:lnTo>
                <a:lnTo>
                  <a:pt x="59452" y="151000"/>
                </a:lnTo>
                <a:lnTo>
                  <a:pt x="49669" y="180065"/>
                </a:lnTo>
                <a:lnTo>
                  <a:pt x="47859" y="186465"/>
                </a:lnTo>
                <a:lnTo>
                  <a:pt x="46652" y="191723"/>
                </a:lnTo>
                <a:lnTo>
                  <a:pt x="45848" y="196221"/>
                </a:lnTo>
                <a:lnTo>
                  <a:pt x="45311" y="201205"/>
                </a:lnTo>
                <a:lnTo>
                  <a:pt x="44954" y="206511"/>
                </a:lnTo>
                <a:lnTo>
                  <a:pt x="44556" y="216706"/>
                </a:lnTo>
                <a:lnTo>
                  <a:pt x="44380" y="224545"/>
                </a:lnTo>
                <a:lnTo>
                  <a:pt x="43340" y="228024"/>
                </a:lnTo>
                <a:lnTo>
                  <a:pt x="41656" y="231336"/>
                </a:lnTo>
                <a:lnTo>
                  <a:pt x="39540" y="234536"/>
                </a:lnTo>
                <a:lnTo>
                  <a:pt x="37189" y="240737"/>
                </a:lnTo>
                <a:lnTo>
                  <a:pt x="36562" y="243780"/>
                </a:lnTo>
                <a:lnTo>
                  <a:pt x="35152" y="245808"/>
                </a:lnTo>
                <a:lnTo>
                  <a:pt x="33220" y="247161"/>
                </a:lnTo>
                <a:lnTo>
                  <a:pt x="30940" y="248063"/>
                </a:lnTo>
                <a:lnTo>
                  <a:pt x="29420" y="247671"/>
                </a:lnTo>
                <a:lnTo>
                  <a:pt x="28406" y="246418"/>
                </a:lnTo>
                <a:lnTo>
                  <a:pt x="27731" y="244591"/>
                </a:lnTo>
                <a:lnTo>
                  <a:pt x="24334" y="239915"/>
                </a:lnTo>
                <a:lnTo>
                  <a:pt x="22039" y="237278"/>
                </a:lnTo>
                <a:lnTo>
                  <a:pt x="19517" y="234529"/>
                </a:lnTo>
                <a:lnTo>
                  <a:pt x="14069" y="228828"/>
                </a:lnTo>
                <a:lnTo>
                  <a:pt x="12219" y="224926"/>
                </a:lnTo>
                <a:lnTo>
                  <a:pt x="10986" y="220341"/>
                </a:lnTo>
                <a:lnTo>
                  <a:pt x="10164" y="215300"/>
                </a:lnTo>
                <a:lnTo>
                  <a:pt x="8624" y="210947"/>
                </a:lnTo>
                <a:lnTo>
                  <a:pt x="6604" y="207053"/>
                </a:lnTo>
                <a:lnTo>
                  <a:pt x="4266" y="203464"/>
                </a:lnTo>
                <a:lnTo>
                  <a:pt x="2708" y="198095"/>
                </a:lnTo>
                <a:lnTo>
                  <a:pt x="1669" y="191540"/>
                </a:lnTo>
                <a:lnTo>
                  <a:pt x="976" y="184192"/>
                </a:lnTo>
                <a:lnTo>
                  <a:pt x="514" y="177310"/>
                </a:lnTo>
                <a:lnTo>
                  <a:pt x="206" y="170738"/>
                </a:lnTo>
                <a:lnTo>
                  <a:pt x="0" y="164371"/>
                </a:lnTo>
                <a:lnTo>
                  <a:pt x="856" y="155166"/>
                </a:lnTo>
                <a:lnTo>
                  <a:pt x="2419" y="144068"/>
                </a:lnTo>
                <a:lnTo>
                  <a:pt x="4452" y="131709"/>
                </a:lnTo>
                <a:lnTo>
                  <a:pt x="5808" y="120493"/>
                </a:lnTo>
                <a:lnTo>
                  <a:pt x="6712" y="110039"/>
                </a:lnTo>
                <a:lnTo>
                  <a:pt x="7314" y="100093"/>
                </a:lnTo>
                <a:lnTo>
                  <a:pt x="8708" y="91478"/>
                </a:lnTo>
                <a:lnTo>
                  <a:pt x="10630" y="83751"/>
                </a:lnTo>
                <a:lnTo>
                  <a:pt x="12903" y="76614"/>
                </a:lnTo>
                <a:lnTo>
                  <a:pt x="15411" y="69873"/>
                </a:lnTo>
                <a:lnTo>
                  <a:pt x="18075" y="63394"/>
                </a:lnTo>
                <a:lnTo>
                  <a:pt x="20843" y="57090"/>
                </a:lnTo>
                <a:lnTo>
                  <a:pt x="23680" y="51895"/>
                </a:lnTo>
                <a:lnTo>
                  <a:pt x="26564" y="47440"/>
                </a:lnTo>
                <a:lnTo>
                  <a:pt x="29479" y="43478"/>
                </a:lnTo>
                <a:lnTo>
                  <a:pt x="32415" y="38852"/>
                </a:lnTo>
                <a:lnTo>
                  <a:pt x="35364" y="33784"/>
                </a:lnTo>
                <a:lnTo>
                  <a:pt x="38322" y="28420"/>
                </a:lnTo>
                <a:lnTo>
                  <a:pt x="42278" y="23853"/>
                </a:lnTo>
                <a:lnTo>
                  <a:pt x="46900" y="19815"/>
                </a:lnTo>
                <a:lnTo>
                  <a:pt x="51966" y="16131"/>
                </a:lnTo>
                <a:lnTo>
                  <a:pt x="56336" y="12683"/>
                </a:lnTo>
                <a:lnTo>
                  <a:pt x="60241" y="9393"/>
                </a:lnTo>
                <a:lnTo>
                  <a:pt x="63836" y="6206"/>
                </a:lnTo>
                <a:lnTo>
                  <a:pt x="67225" y="4082"/>
                </a:lnTo>
                <a:lnTo>
                  <a:pt x="70477" y="2667"/>
                </a:lnTo>
                <a:lnTo>
                  <a:pt x="73637" y="1723"/>
                </a:lnTo>
                <a:lnTo>
                  <a:pt x="76736" y="1093"/>
                </a:lnTo>
                <a:lnTo>
                  <a:pt x="79794" y="673"/>
                </a:lnTo>
                <a:lnTo>
                  <a:pt x="82825" y="394"/>
                </a:lnTo>
                <a:lnTo>
                  <a:pt x="85838" y="207"/>
                </a:lnTo>
                <a:lnTo>
                  <a:pt x="91832" y="0"/>
                </a:lnTo>
                <a:lnTo>
                  <a:pt x="94819" y="937"/>
                </a:lnTo>
                <a:lnTo>
                  <a:pt x="97802" y="2554"/>
                </a:lnTo>
                <a:lnTo>
                  <a:pt x="100784" y="4624"/>
                </a:lnTo>
                <a:lnTo>
                  <a:pt x="103763" y="6996"/>
                </a:lnTo>
                <a:lnTo>
                  <a:pt x="106742" y="9570"/>
                </a:lnTo>
                <a:lnTo>
                  <a:pt x="109720" y="12278"/>
                </a:lnTo>
                <a:lnTo>
                  <a:pt x="111706" y="16068"/>
                </a:lnTo>
                <a:lnTo>
                  <a:pt x="113029" y="20578"/>
                </a:lnTo>
                <a:lnTo>
                  <a:pt x="113911" y="25570"/>
                </a:lnTo>
                <a:lnTo>
                  <a:pt x="114500" y="29890"/>
                </a:lnTo>
                <a:lnTo>
                  <a:pt x="115153" y="37335"/>
                </a:lnTo>
                <a:lnTo>
                  <a:pt x="114335" y="41702"/>
                </a:lnTo>
                <a:lnTo>
                  <a:pt x="112797" y="46598"/>
                </a:lnTo>
                <a:lnTo>
                  <a:pt x="110780" y="51846"/>
                </a:lnTo>
                <a:lnTo>
                  <a:pt x="108444" y="57329"/>
                </a:lnTo>
                <a:lnTo>
                  <a:pt x="103201" y="68713"/>
                </a:lnTo>
                <a:lnTo>
                  <a:pt x="100414" y="73535"/>
                </a:lnTo>
                <a:lnTo>
                  <a:pt x="97564" y="77742"/>
                </a:lnTo>
                <a:lnTo>
                  <a:pt x="94671" y="81538"/>
                </a:lnTo>
                <a:lnTo>
                  <a:pt x="91751" y="85061"/>
                </a:lnTo>
                <a:lnTo>
                  <a:pt x="88812" y="88402"/>
                </a:lnTo>
                <a:lnTo>
                  <a:pt x="82900" y="94761"/>
                </a:lnTo>
                <a:lnTo>
                  <a:pt x="71021" y="106927"/>
                </a:lnTo>
                <a:lnTo>
                  <a:pt x="68046" y="109924"/>
                </a:lnTo>
                <a:lnTo>
                  <a:pt x="65071" y="111923"/>
                </a:lnTo>
                <a:lnTo>
                  <a:pt x="62096" y="113255"/>
                </a:lnTo>
                <a:lnTo>
                  <a:pt x="54932" y="115394"/>
                </a:lnTo>
                <a:lnTo>
                  <a:pt x="53351" y="115569"/>
                </a:lnTo>
                <a:lnTo>
                  <a:pt x="51306" y="115686"/>
                </a:lnTo>
                <a:lnTo>
                  <a:pt x="48950" y="115764"/>
                </a:lnTo>
                <a:lnTo>
                  <a:pt x="47380" y="114824"/>
                </a:lnTo>
                <a:lnTo>
                  <a:pt x="46332" y="113205"/>
                </a:lnTo>
                <a:lnTo>
                  <a:pt x="44238" y="1069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MARTInkAnnotation109"/>
          <p:cNvSpPr/>
          <p:nvPr/>
        </p:nvSpPr>
        <p:spPr>
          <a:xfrm>
            <a:off x="4027289" y="3295055"/>
            <a:ext cx="17860" cy="98227"/>
          </a:xfrm>
          <a:custGeom>
            <a:avLst/>
            <a:gdLst/>
            <a:ahLst/>
            <a:cxnLst/>
            <a:rect l="0" t="0" r="0" b="0"/>
            <a:pathLst>
              <a:path w="17860" h="98227">
                <a:moveTo>
                  <a:pt x="17859" y="0"/>
                </a:moveTo>
                <a:lnTo>
                  <a:pt x="13119" y="18962"/>
                </a:lnTo>
                <a:lnTo>
                  <a:pt x="11722" y="26532"/>
                </a:lnTo>
                <a:lnTo>
                  <a:pt x="10792" y="33563"/>
                </a:lnTo>
                <a:lnTo>
                  <a:pt x="10171" y="40234"/>
                </a:lnTo>
                <a:lnTo>
                  <a:pt x="9757" y="46667"/>
                </a:lnTo>
                <a:lnTo>
                  <a:pt x="9297" y="59105"/>
                </a:lnTo>
                <a:lnTo>
                  <a:pt x="8183" y="64208"/>
                </a:lnTo>
                <a:lnTo>
                  <a:pt x="6447" y="68602"/>
                </a:lnTo>
                <a:lnTo>
                  <a:pt x="4298" y="72524"/>
                </a:lnTo>
                <a:lnTo>
                  <a:pt x="2865" y="76130"/>
                </a:lnTo>
                <a:lnTo>
                  <a:pt x="1910" y="79527"/>
                </a:lnTo>
                <a:lnTo>
                  <a:pt x="1273" y="82784"/>
                </a:lnTo>
                <a:lnTo>
                  <a:pt x="849" y="85947"/>
                </a:lnTo>
                <a:lnTo>
                  <a:pt x="566" y="89048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MARTInkAnnotation110"/>
          <p:cNvSpPr/>
          <p:nvPr/>
        </p:nvSpPr>
        <p:spPr>
          <a:xfrm>
            <a:off x="4071938" y="3161110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MARTInkAnnotation111"/>
          <p:cNvSpPr/>
          <p:nvPr/>
        </p:nvSpPr>
        <p:spPr>
          <a:xfrm>
            <a:off x="4134824" y="3232593"/>
            <a:ext cx="106779" cy="114399"/>
          </a:xfrm>
          <a:custGeom>
            <a:avLst/>
            <a:gdLst/>
            <a:ahLst/>
            <a:cxnLst/>
            <a:rect l="0" t="0" r="0" b="0"/>
            <a:pathLst>
              <a:path w="106779" h="114399">
                <a:moveTo>
                  <a:pt x="26410" y="89251"/>
                </a:moveTo>
                <a:lnTo>
                  <a:pt x="13108" y="102553"/>
                </a:lnTo>
                <a:lnTo>
                  <a:pt x="11589" y="105065"/>
                </a:lnTo>
                <a:lnTo>
                  <a:pt x="10576" y="107730"/>
                </a:lnTo>
                <a:lnTo>
                  <a:pt x="8951" y="114398"/>
                </a:lnTo>
                <a:lnTo>
                  <a:pt x="7825" y="113954"/>
                </a:lnTo>
                <a:lnTo>
                  <a:pt x="6083" y="112664"/>
                </a:lnTo>
                <a:lnTo>
                  <a:pt x="3929" y="110813"/>
                </a:lnTo>
                <a:lnTo>
                  <a:pt x="2493" y="108587"/>
                </a:lnTo>
                <a:lnTo>
                  <a:pt x="1536" y="106110"/>
                </a:lnTo>
                <a:lnTo>
                  <a:pt x="898" y="103467"/>
                </a:lnTo>
                <a:lnTo>
                  <a:pt x="472" y="100712"/>
                </a:lnTo>
                <a:lnTo>
                  <a:pt x="189" y="97884"/>
                </a:lnTo>
                <a:lnTo>
                  <a:pt x="0" y="95007"/>
                </a:lnTo>
                <a:lnTo>
                  <a:pt x="865" y="92096"/>
                </a:lnTo>
                <a:lnTo>
                  <a:pt x="2435" y="89163"/>
                </a:lnTo>
                <a:lnTo>
                  <a:pt x="4473" y="86216"/>
                </a:lnTo>
                <a:lnTo>
                  <a:pt x="5833" y="82267"/>
                </a:lnTo>
                <a:lnTo>
                  <a:pt x="6739" y="77650"/>
                </a:lnTo>
                <a:lnTo>
                  <a:pt x="7343" y="72587"/>
                </a:lnTo>
                <a:lnTo>
                  <a:pt x="8738" y="68220"/>
                </a:lnTo>
                <a:lnTo>
                  <a:pt x="10660" y="64316"/>
                </a:lnTo>
                <a:lnTo>
                  <a:pt x="12933" y="60721"/>
                </a:lnTo>
                <a:lnTo>
                  <a:pt x="14449" y="56341"/>
                </a:lnTo>
                <a:lnTo>
                  <a:pt x="15459" y="51436"/>
                </a:lnTo>
                <a:lnTo>
                  <a:pt x="16133" y="46181"/>
                </a:lnTo>
                <a:lnTo>
                  <a:pt x="17574" y="41686"/>
                </a:lnTo>
                <a:lnTo>
                  <a:pt x="19527" y="37697"/>
                </a:lnTo>
                <a:lnTo>
                  <a:pt x="21822" y="34046"/>
                </a:lnTo>
                <a:lnTo>
                  <a:pt x="24343" y="30619"/>
                </a:lnTo>
                <a:lnTo>
                  <a:pt x="27017" y="27343"/>
                </a:lnTo>
                <a:lnTo>
                  <a:pt x="29792" y="24166"/>
                </a:lnTo>
                <a:lnTo>
                  <a:pt x="32633" y="21056"/>
                </a:lnTo>
                <a:lnTo>
                  <a:pt x="38436" y="14955"/>
                </a:lnTo>
                <a:lnTo>
                  <a:pt x="47282" y="5942"/>
                </a:lnTo>
                <a:lnTo>
                  <a:pt x="50246" y="3946"/>
                </a:lnTo>
                <a:lnTo>
                  <a:pt x="53215" y="2615"/>
                </a:lnTo>
                <a:lnTo>
                  <a:pt x="56186" y="1728"/>
                </a:lnTo>
                <a:lnTo>
                  <a:pt x="59160" y="1137"/>
                </a:lnTo>
                <a:lnTo>
                  <a:pt x="62134" y="742"/>
                </a:lnTo>
                <a:lnTo>
                  <a:pt x="65109" y="480"/>
                </a:lnTo>
                <a:lnTo>
                  <a:pt x="68084" y="304"/>
                </a:lnTo>
                <a:lnTo>
                  <a:pt x="78225" y="0"/>
                </a:lnTo>
                <a:lnTo>
                  <a:pt x="79805" y="977"/>
                </a:lnTo>
                <a:lnTo>
                  <a:pt x="81851" y="2620"/>
                </a:lnTo>
                <a:lnTo>
                  <a:pt x="84207" y="4708"/>
                </a:lnTo>
                <a:lnTo>
                  <a:pt x="86769" y="6100"/>
                </a:lnTo>
                <a:lnTo>
                  <a:pt x="89470" y="7028"/>
                </a:lnTo>
                <a:lnTo>
                  <a:pt x="92263" y="7646"/>
                </a:lnTo>
                <a:lnTo>
                  <a:pt x="95116" y="9051"/>
                </a:lnTo>
                <a:lnTo>
                  <a:pt x="98011" y="10980"/>
                </a:lnTo>
                <a:lnTo>
                  <a:pt x="106778" y="178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MARTInkAnnotation112"/>
          <p:cNvSpPr/>
          <p:nvPr/>
        </p:nvSpPr>
        <p:spPr>
          <a:xfrm>
            <a:off x="4295302" y="3232547"/>
            <a:ext cx="62387" cy="107009"/>
          </a:xfrm>
          <a:custGeom>
            <a:avLst/>
            <a:gdLst/>
            <a:ahLst/>
            <a:cxnLst/>
            <a:rect l="0" t="0" r="0" b="0"/>
            <a:pathLst>
              <a:path w="62387" h="107009">
                <a:moveTo>
                  <a:pt x="62386" y="0"/>
                </a:moveTo>
                <a:lnTo>
                  <a:pt x="57645" y="0"/>
                </a:lnTo>
                <a:lnTo>
                  <a:pt x="55256" y="992"/>
                </a:lnTo>
                <a:lnTo>
                  <a:pt x="52672" y="2645"/>
                </a:lnTo>
                <a:lnTo>
                  <a:pt x="49957" y="4740"/>
                </a:lnTo>
                <a:lnTo>
                  <a:pt x="47154" y="7129"/>
                </a:lnTo>
                <a:lnTo>
                  <a:pt x="44294" y="9713"/>
                </a:lnTo>
                <a:lnTo>
                  <a:pt x="38470" y="15231"/>
                </a:lnTo>
                <a:lnTo>
                  <a:pt x="23677" y="29811"/>
                </a:lnTo>
                <a:lnTo>
                  <a:pt x="20704" y="33764"/>
                </a:lnTo>
                <a:lnTo>
                  <a:pt x="17731" y="38385"/>
                </a:lnTo>
                <a:lnTo>
                  <a:pt x="14757" y="43449"/>
                </a:lnTo>
                <a:lnTo>
                  <a:pt x="12774" y="47817"/>
                </a:lnTo>
                <a:lnTo>
                  <a:pt x="11451" y="51722"/>
                </a:lnTo>
                <a:lnTo>
                  <a:pt x="10570" y="55317"/>
                </a:lnTo>
                <a:lnTo>
                  <a:pt x="8990" y="58706"/>
                </a:lnTo>
                <a:lnTo>
                  <a:pt x="6945" y="61957"/>
                </a:lnTo>
                <a:lnTo>
                  <a:pt x="4589" y="65117"/>
                </a:lnTo>
                <a:lnTo>
                  <a:pt x="3019" y="69208"/>
                </a:lnTo>
                <a:lnTo>
                  <a:pt x="1972" y="73920"/>
                </a:lnTo>
                <a:lnTo>
                  <a:pt x="291" y="86259"/>
                </a:lnTo>
                <a:lnTo>
                  <a:pt x="153" y="88264"/>
                </a:lnTo>
                <a:lnTo>
                  <a:pt x="62" y="90593"/>
                </a:lnTo>
                <a:lnTo>
                  <a:pt x="0" y="93137"/>
                </a:lnTo>
                <a:lnTo>
                  <a:pt x="952" y="95826"/>
                </a:lnTo>
                <a:lnTo>
                  <a:pt x="2578" y="98610"/>
                </a:lnTo>
                <a:lnTo>
                  <a:pt x="7577" y="105468"/>
                </a:lnTo>
                <a:lnTo>
                  <a:pt x="8979" y="106031"/>
                </a:lnTo>
                <a:lnTo>
                  <a:pt x="10906" y="106406"/>
                </a:lnTo>
                <a:lnTo>
                  <a:pt x="16388" y="107008"/>
                </a:lnTo>
                <a:lnTo>
                  <a:pt x="17830" y="106065"/>
                </a:lnTo>
                <a:lnTo>
                  <a:pt x="19783" y="104444"/>
                </a:lnTo>
                <a:lnTo>
                  <a:pt x="22078" y="102372"/>
                </a:lnTo>
                <a:lnTo>
                  <a:pt x="24599" y="100990"/>
                </a:lnTo>
                <a:lnTo>
                  <a:pt x="27273" y="100069"/>
                </a:lnTo>
                <a:lnTo>
                  <a:pt x="30047" y="99455"/>
                </a:lnTo>
                <a:lnTo>
                  <a:pt x="32889" y="98053"/>
                </a:lnTo>
                <a:lnTo>
                  <a:pt x="35776" y="96126"/>
                </a:lnTo>
                <a:lnTo>
                  <a:pt x="44014" y="89696"/>
                </a:lnTo>
                <a:lnTo>
                  <a:pt x="44298" y="86828"/>
                </a:lnTo>
                <a:lnTo>
                  <a:pt x="44481" y="81643"/>
                </a:lnTo>
                <a:lnTo>
                  <a:pt x="45488" y="81218"/>
                </a:lnTo>
                <a:lnTo>
                  <a:pt x="47152" y="80934"/>
                </a:lnTo>
                <a:lnTo>
                  <a:pt x="53087" y="80400"/>
                </a:lnTo>
                <a:lnTo>
                  <a:pt x="53292" y="77736"/>
                </a:lnTo>
                <a:lnTo>
                  <a:pt x="53453" y="71547"/>
                </a:lnTo>
                <a:lnTo>
                  <a:pt x="50809" y="68840"/>
                </a:lnTo>
                <a:lnTo>
                  <a:pt x="44894" y="62878"/>
                </a:lnTo>
                <a:lnTo>
                  <a:pt x="44689" y="60026"/>
                </a:lnTo>
                <a:lnTo>
                  <a:pt x="44635" y="57877"/>
                </a:lnTo>
                <a:lnTo>
                  <a:pt x="45591" y="56444"/>
                </a:lnTo>
                <a:lnTo>
                  <a:pt x="47220" y="55489"/>
                </a:lnTo>
                <a:lnTo>
                  <a:pt x="49299" y="54852"/>
                </a:lnTo>
                <a:lnTo>
                  <a:pt x="50684" y="53435"/>
                </a:lnTo>
                <a:lnTo>
                  <a:pt x="51608" y="51498"/>
                </a:lnTo>
                <a:lnTo>
                  <a:pt x="52224" y="49215"/>
                </a:lnTo>
                <a:lnTo>
                  <a:pt x="52634" y="46701"/>
                </a:lnTo>
                <a:lnTo>
                  <a:pt x="52908" y="44032"/>
                </a:lnTo>
                <a:lnTo>
                  <a:pt x="53424" y="36205"/>
                </a:lnTo>
                <a:lnTo>
                  <a:pt x="53456" y="8930"/>
                </a:lnTo>
                <a:lnTo>
                  <a:pt x="5345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MARTInkAnnotation113"/>
          <p:cNvSpPr/>
          <p:nvPr/>
        </p:nvSpPr>
        <p:spPr>
          <a:xfrm>
            <a:off x="4357688" y="3205758"/>
            <a:ext cx="44649" cy="125016"/>
          </a:xfrm>
          <a:custGeom>
            <a:avLst/>
            <a:gdLst/>
            <a:ahLst/>
            <a:cxnLst/>
            <a:rect l="0" t="0" r="0" b="0"/>
            <a:pathLst>
              <a:path w="44649" h="125016">
                <a:moveTo>
                  <a:pt x="0" y="0"/>
                </a:moveTo>
                <a:lnTo>
                  <a:pt x="0" y="38731"/>
                </a:lnTo>
                <a:lnTo>
                  <a:pt x="992" y="41696"/>
                </a:lnTo>
                <a:lnTo>
                  <a:pt x="2645" y="44664"/>
                </a:lnTo>
                <a:lnTo>
                  <a:pt x="4740" y="47635"/>
                </a:lnTo>
                <a:lnTo>
                  <a:pt x="6136" y="50608"/>
                </a:lnTo>
                <a:lnTo>
                  <a:pt x="7067" y="53583"/>
                </a:lnTo>
                <a:lnTo>
                  <a:pt x="7688" y="56558"/>
                </a:lnTo>
                <a:lnTo>
                  <a:pt x="8102" y="59533"/>
                </a:lnTo>
                <a:lnTo>
                  <a:pt x="8377" y="62509"/>
                </a:lnTo>
                <a:lnTo>
                  <a:pt x="8561" y="65485"/>
                </a:lnTo>
                <a:lnTo>
                  <a:pt x="9676" y="68461"/>
                </a:lnTo>
                <a:lnTo>
                  <a:pt x="11411" y="71438"/>
                </a:lnTo>
                <a:lnTo>
                  <a:pt x="13561" y="74414"/>
                </a:lnTo>
                <a:lnTo>
                  <a:pt x="14993" y="77390"/>
                </a:lnTo>
                <a:lnTo>
                  <a:pt x="15949" y="80367"/>
                </a:lnTo>
                <a:lnTo>
                  <a:pt x="17482" y="87533"/>
                </a:lnTo>
                <a:lnTo>
                  <a:pt x="17607" y="90105"/>
                </a:lnTo>
                <a:lnTo>
                  <a:pt x="17747" y="98255"/>
                </a:lnTo>
                <a:lnTo>
                  <a:pt x="18777" y="102214"/>
                </a:lnTo>
                <a:lnTo>
                  <a:pt x="20455" y="105846"/>
                </a:lnTo>
                <a:lnTo>
                  <a:pt x="25537" y="114063"/>
                </a:lnTo>
                <a:lnTo>
                  <a:pt x="26947" y="115729"/>
                </a:lnTo>
                <a:lnTo>
                  <a:pt x="28878" y="117833"/>
                </a:lnTo>
                <a:lnTo>
                  <a:pt x="35318" y="124595"/>
                </a:lnTo>
                <a:lnTo>
                  <a:pt x="36444" y="124735"/>
                </a:lnTo>
                <a:lnTo>
                  <a:pt x="38186" y="124829"/>
                </a:lnTo>
                <a:lnTo>
                  <a:pt x="4464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MARTInkAnnotation114"/>
          <p:cNvSpPr/>
          <p:nvPr/>
        </p:nvSpPr>
        <p:spPr>
          <a:xfrm>
            <a:off x="4509492" y="3053953"/>
            <a:ext cx="17861" cy="276821"/>
          </a:xfrm>
          <a:custGeom>
            <a:avLst/>
            <a:gdLst/>
            <a:ahLst/>
            <a:cxnLst/>
            <a:rect l="0" t="0" r="0" b="0"/>
            <a:pathLst>
              <a:path w="17861" h="276821">
                <a:moveTo>
                  <a:pt x="17860" y="0"/>
                </a:moveTo>
                <a:lnTo>
                  <a:pt x="13119" y="9481"/>
                </a:lnTo>
                <a:lnTo>
                  <a:pt x="11723" y="14258"/>
                </a:lnTo>
                <a:lnTo>
                  <a:pt x="10792" y="19427"/>
                </a:lnTo>
                <a:lnTo>
                  <a:pt x="10171" y="24858"/>
                </a:lnTo>
                <a:lnTo>
                  <a:pt x="9757" y="30463"/>
                </a:lnTo>
                <a:lnTo>
                  <a:pt x="9482" y="36184"/>
                </a:lnTo>
                <a:lnTo>
                  <a:pt x="9175" y="47832"/>
                </a:lnTo>
                <a:lnTo>
                  <a:pt x="8940" y="107687"/>
                </a:lnTo>
                <a:lnTo>
                  <a:pt x="7944" y="116440"/>
                </a:lnTo>
                <a:lnTo>
                  <a:pt x="6289" y="125252"/>
                </a:lnTo>
                <a:lnTo>
                  <a:pt x="4193" y="134103"/>
                </a:lnTo>
                <a:lnTo>
                  <a:pt x="2795" y="142980"/>
                </a:lnTo>
                <a:lnTo>
                  <a:pt x="1863" y="151875"/>
                </a:lnTo>
                <a:lnTo>
                  <a:pt x="1242" y="160781"/>
                </a:lnTo>
                <a:lnTo>
                  <a:pt x="828" y="169695"/>
                </a:lnTo>
                <a:lnTo>
                  <a:pt x="368" y="187538"/>
                </a:lnTo>
                <a:lnTo>
                  <a:pt x="15" y="238224"/>
                </a:lnTo>
                <a:lnTo>
                  <a:pt x="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MARTInkAnnotation115"/>
          <p:cNvSpPr/>
          <p:nvPr/>
        </p:nvSpPr>
        <p:spPr>
          <a:xfrm>
            <a:off x="4420195" y="3178969"/>
            <a:ext cx="196454" cy="8930"/>
          </a:xfrm>
          <a:custGeom>
            <a:avLst/>
            <a:gdLst/>
            <a:ahLst/>
            <a:cxnLst/>
            <a:rect l="0" t="0" r="0" b="0"/>
            <a:pathLst>
              <a:path w="196454" h="8930">
                <a:moveTo>
                  <a:pt x="0" y="0"/>
                </a:moveTo>
                <a:lnTo>
                  <a:pt x="20991" y="0"/>
                </a:lnTo>
                <a:lnTo>
                  <a:pt x="23916" y="992"/>
                </a:lnTo>
                <a:lnTo>
                  <a:pt x="26858" y="2646"/>
                </a:lnTo>
                <a:lnTo>
                  <a:pt x="29812" y="4740"/>
                </a:lnTo>
                <a:lnTo>
                  <a:pt x="32773" y="6137"/>
                </a:lnTo>
                <a:lnTo>
                  <a:pt x="35739" y="7068"/>
                </a:lnTo>
                <a:lnTo>
                  <a:pt x="38709" y="7688"/>
                </a:lnTo>
                <a:lnTo>
                  <a:pt x="42673" y="8102"/>
                </a:lnTo>
                <a:lnTo>
                  <a:pt x="47301" y="8378"/>
                </a:lnTo>
                <a:lnTo>
                  <a:pt x="56741" y="8684"/>
                </a:lnTo>
                <a:lnTo>
                  <a:pt x="68627" y="8857"/>
                </a:lnTo>
                <a:lnTo>
                  <a:pt x="95664" y="8920"/>
                </a:lnTo>
                <a:lnTo>
                  <a:pt x="101479" y="7931"/>
                </a:lnTo>
                <a:lnTo>
                  <a:pt x="107341" y="6279"/>
                </a:lnTo>
                <a:lnTo>
                  <a:pt x="113233" y="4186"/>
                </a:lnTo>
                <a:lnTo>
                  <a:pt x="118152" y="2791"/>
                </a:lnTo>
                <a:lnTo>
                  <a:pt x="122425" y="1860"/>
                </a:lnTo>
                <a:lnTo>
                  <a:pt x="126265" y="1240"/>
                </a:lnTo>
                <a:lnTo>
                  <a:pt x="130810" y="826"/>
                </a:lnTo>
                <a:lnTo>
                  <a:pt x="135823" y="551"/>
                </a:lnTo>
                <a:lnTo>
                  <a:pt x="146686" y="245"/>
                </a:lnTo>
                <a:lnTo>
                  <a:pt x="188769" y="9"/>
                </a:lnTo>
                <a:lnTo>
                  <a:pt x="191330" y="998"/>
                </a:lnTo>
                <a:lnTo>
                  <a:pt x="193038" y="2650"/>
                </a:lnTo>
                <a:lnTo>
                  <a:pt x="19645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MARTInkAnnotation116"/>
          <p:cNvSpPr/>
          <p:nvPr/>
        </p:nvSpPr>
        <p:spPr>
          <a:xfrm>
            <a:off x="4643546" y="3241477"/>
            <a:ext cx="8822" cy="62508"/>
          </a:xfrm>
          <a:custGeom>
            <a:avLst/>
            <a:gdLst/>
            <a:ahLst/>
            <a:cxnLst/>
            <a:rect l="0" t="0" r="0" b="0"/>
            <a:pathLst>
              <a:path w="8822" h="62508">
                <a:moveTo>
                  <a:pt x="8821" y="0"/>
                </a:moveTo>
                <a:lnTo>
                  <a:pt x="4081" y="14221"/>
                </a:lnTo>
                <a:lnTo>
                  <a:pt x="2684" y="19403"/>
                </a:lnTo>
                <a:lnTo>
                  <a:pt x="1753" y="23849"/>
                </a:lnTo>
                <a:lnTo>
                  <a:pt x="1132" y="27806"/>
                </a:lnTo>
                <a:lnTo>
                  <a:pt x="719" y="32428"/>
                </a:lnTo>
                <a:lnTo>
                  <a:pt x="443" y="37493"/>
                </a:lnTo>
                <a:lnTo>
                  <a:pt x="0" y="50401"/>
                </a:lnTo>
                <a:lnTo>
                  <a:pt x="957" y="52452"/>
                </a:lnTo>
                <a:lnTo>
                  <a:pt x="2586" y="54811"/>
                </a:lnTo>
                <a:lnTo>
                  <a:pt x="8821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ARTInkAnnotation117"/>
          <p:cNvSpPr/>
          <p:nvPr/>
        </p:nvSpPr>
        <p:spPr>
          <a:xfrm>
            <a:off x="4670227" y="3089672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MARTInkAnnotation118"/>
          <p:cNvSpPr/>
          <p:nvPr/>
        </p:nvSpPr>
        <p:spPr>
          <a:xfrm>
            <a:off x="4750594" y="3170442"/>
            <a:ext cx="258962" cy="114237"/>
          </a:xfrm>
          <a:custGeom>
            <a:avLst/>
            <a:gdLst/>
            <a:ahLst/>
            <a:cxnLst/>
            <a:rect l="0" t="0" r="0" b="0"/>
            <a:pathLst>
              <a:path w="258962" h="114237">
                <a:moveTo>
                  <a:pt x="0" y="71035"/>
                </a:moveTo>
                <a:lnTo>
                  <a:pt x="0" y="85256"/>
                </a:lnTo>
                <a:lnTo>
                  <a:pt x="992" y="90437"/>
                </a:lnTo>
                <a:lnTo>
                  <a:pt x="2645" y="94884"/>
                </a:lnTo>
                <a:lnTo>
                  <a:pt x="7688" y="104408"/>
                </a:lnTo>
                <a:lnTo>
                  <a:pt x="9094" y="106182"/>
                </a:lnTo>
                <a:lnTo>
                  <a:pt x="11024" y="108357"/>
                </a:lnTo>
                <a:lnTo>
                  <a:pt x="13302" y="110799"/>
                </a:lnTo>
                <a:lnTo>
                  <a:pt x="15814" y="112427"/>
                </a:lnTo>
                <a:lnTo>
                  <a:pt x="21249" y="114236"/>
                </a:lnTo>
                <a:lnTo>
                  <a:pt x="23096" y="113726"/>
                </a:lnTo>
                <a:lnTo>
                  <a:pt x="24327" y="112394"/>
                </a:lnTo>
                <a:lnTo>
                  <a:pt x="25147" y="110514"/>
                </a:lnTo>
                <a:lnTo>
                  <a:pt x="26687" y="109260"/>
                </a:lnTo>
                <a:lnTo>
                  <a:pt x="28705" y="108425"/>
                </a:lnTo>
                <a:lnTo>
                  <a:pt x="31043" y="107868"/>
                </a:lnTo>
                <a:lnTo>
                  <a:pt x="36286" y="104603"/>
                </a:lnTo>
                <a:lnTo>
                  <a:pt x="39074" y="102343"/>
                </a:lnTo>
                <a:lnTo>
                  <a:pt x="41924" y="99844"/>
                </a:lnTo>
                <a:lnTo>
                  <a:pt x="44816" y="97186"/>
                </a:lnTo>
                <a:lnTo>
                  <a:pt x="47737" y="94422"/>
                </a:lnTo>
                <a:lnTo>
                  <a:pt x="50676" y="90595"/>
                </a:lnTo>
                <a:lnTo>
                  <a:pt x="53628" y="86059"/>
                </a:lnTo>
                <a:lnTo>
                  <a:pt x="56587" y="81051"/>
                </a:lnTo>
                <a:lnTo>
                  <a:pt x="58561" y="76720"/>
                </a:lnTo>
                <a:lnTo>
                  <a:pt x="59876" y="72840"/>
                </a:lnTo>
                <a:lnTo>
                  <a:pt x="60753" y="69262"/>
                </a:lnTo>
                <a:lnTo>
                  <a:pt x="62330" y="65884"/>
                </a:lnTo>
                <a:lnTo>
                  <a:pt x="64374" y="62640"/>
                </a:lnTo>
                <a:lnTo>
                  <a:pt x="66728" y="59485"/>
                </a:lnTo>
                <a:lnTo>
                  <a:pt x="68298" y="56390"/>
                </a:lnTo>
                <a:lnTo>
                  <a:pt x="69344" y="53334"/>
                </a:lnTo>
                <a:lnTo>
                  <a:pt x="70042" y="50304"/>
                </a:lnTo>
                <a:lnTo>
                  <a:pt x="70507" y="46300"/>
                </a:lnTo>
                <a:lnTo>
                  <a:pt x="70817" y="41647"/>
                </a:lnTo>
                <a:lnTo>
                  <a:pt x="71023" y="36560"/>
                </a:lnTo>
                <a:lnTo>
                  <a:pt x="70169" y="32176"/>
                </a:lnTo>
                <a:lnTo>
                  <a:pt x="68607" y="28262"/>
                </a:lnTo>
                <a:lnTo>
                  <a:pt x="66574" y="24660"/>
                </a:lnTo>
                <a:lnTo>
                  <a:pt x="64226" y="22259"/>
                </a:lnTo>
                <a:lnTo>
                  <a:pt x="61669" y="20658"/>
                </a:lnTo>
                <a:lnTo>
                  <a:pt x="55176" y="18089"/>
                </a:lnTo>
                <a:lnTo>
                  <a:pt x="49311" y="17644"/>
                </a:lnTo>
                <a:lnTo>
                  <a:pt x="41289" y="17512"/>
                </a:lnTo>
                <a:lnTo>
                  <a:pt x="18349" y="17457"/>
                </a:lnTo>
                <a:lnTo>
                  <a:pt x="25590" y="17456"/>
                </a:lnTo>
                <a:lnTo>
                  <a:pt x="28901" y="20102"/>
                </a:lnTo>
                <a:lnTo>
                  <a:pt x="31174" y="22197"/>
                </a:lnTo>
                <a:lnTo>
                  <a:pt x="33681" y="23593"/>
                </a:lnTo>
                <a:lnTo>
                  <a:pt x="39112" y="25145"/>
                </a:lnTo>
                <a:lnTo>
                  <a:pt x="44833" y="25835"/>
                </a:lnTo>
                <a:lnTo>
                  <a:pt x="47748" y="26019"/>
                </a:lnTo>
                <a:lnTo>
                  <a:pt x="51676" y="25149"/>
                </a:lnTo>
                <a:lnTo>
                  <a:pt x="56279" y="23577"/>
                </a:lnTo>
                <a:lnTo>
                  <a:pt x="61331" y="21537"/>
                </a:lnTo>
                <a:lnTo>
                  <a:pt x="66684" y="20177"/>
                </a:lnTo>
                <a:lnTo>
                  <a:pt x="72237" y="19270"/>
                </a:lnTo>
                <a:lnTo>
                  <a:pt x="77924" y="18666"/>
                </a:lnTo>
                <a:lnTo>
                  <a:pt x="82707" y="17270"/>
                </a:lnTo>
                <a:lnTo>
                  <a:pt x="86887" y="15348"/>
                </a:lnTo>
                <a:lnTo>
                  <a:pt x="90667" y="13074"/>
                </a:lnTo>
                <a:lnTo>
                  <a:pt x="95171" y="11558"/>
                </a:lnTo>
                <a:lnTo>
                  <a:pt x="100158" y="10548"/>
                </a:lnTo>
                <a:lnTo>
                  <a:pt x="105467" y="9874"/>
                </a:lnTo>
                <a:lnTo>
                  <a:pt x="110991" y="8433"/>
                </a:lnTo>
                <a:lnTo>
                  <a:pt x="116659" y="6480"/>
                </a:lnTo>
                <a:lnTo>
                  <a:pt x="122420" y="4186"/>
                </a:lnTo>
                <a:lnTo>
                  <a:pt x="127254" y="2656"/>
                </a:lnTo>
                <a:lnTo>
                  <a:pt x="135271" y="957"/>
                </a:lnTo>
                <a:lnTo>
                  <a:pt x="142141" y="201"/>
                </a:lnTo>
                <a:lnTo>
                  <a:pt x="145362" y="0"/>
                </a:lnTo>
                <a:lnTo>
                  <a:pt x="148502" y="858"/>
                </a:lnTo>
                <a:lnTo>
                  <a:pt x="151587" y="2422"/>
                </a:lnTo>
                <a:lnTo>
                  <a:pt x="154636" y="4457"/>
                </a:lnTo>
                <a:lnTo>
                  <a:pt x="157661" y="6806"/>
                </a:lnTo>
                <a:lnTo>
                  <a:pt x="160670" y="9364"/>
                </a:lnTo>
                <a:lnTo>
                  <a:pt x="163668" y="12061"/>
                </a:lnTo>
                <a:lnTo>
                  <a:pt x="169645" y="17704"/>
                </a:lnTo>
                <a:lnTo>
                  <a:pt x="172628" y="20598"/>
                </a:lnTo>
                <a:lnTo>
                  <a:pt x="174616" y="24512"/>
                </a:lnTo>
                <a:lnTo>
                  <a:pt x="175942" y="29106"/>
                </a:lnTo>
                <a:lnTo>
                  <a:pt x="176826" y="34152"/>
                </a:lnTo>
                <a:lnTo>
                  <a:pt x="177415" y="38509"/>
                </a:lnTo>
                <a:lnTo>
                  <a:pt x="177808" y="42405"/>
                </a:lnTo>
                <a:lnTo>
                  <a:pt x="178070" y="45995"/>
                </a:lnTo>
                <a:lnTo>
                  <a:pt x="177252" y="50373"/>
                </a:lnTo>
                <a:lnTo>
                  <a:pt x="175715" y="55276"/>
                </a:lnTo>
                <a:lnTo>
                  <a:pt x="173698" y="60529"/>
                </a:lnTo>
                <a:lnTo>
                  <a:pt x="172353" y="65023"/>
                </a:lnTo>
                <a:lnTo>
                  <a:pt x="171457" y="69011"/>
                </a:lnTo>
                <a:lnTo>
                  <a:pt x="169769" y="79323"/>
                </a:lnTo>
                <a:lnTo>
                  <a:pt x="169710" y="77033"/>
                </a:lnTo>
                <a:lnTo>
                  <a:pt x="169673" y="72219"/>
                </a:lnTo>
                <a:lnTo>
                  <a:pt x="170662" y="69840"/>
                </a:lnTo>
                <a:lnTo>
                  <a:pt x="174407" y="61905"/>
                </a:lnTo>
                <a:lnTo>
                  <a:pt x="176795" y="58003"/>
                </a:lnTo>
                <a:lnTo>
                  <a:pt x="179379" y="54409"/>
                </a:lnTo>
                <a:lnTo>
                  <a:pt x="182094" y="51021"/>
                </a:lnTo>
                <a:lnTo>
                  <a:pt x="184896" y="47770"/>
                </a:lnTo>
                <a:lnTo>
                  <a:pt x="187756" y="44611"/>
                </a:lnTo>
                <a:lnTo>
                  <a:pt x="193579" y="38455"/>
                </a:lnTo>
                <a:lnTo>
                  <a:pt x="199475" y="32412"/>
                </a:lnTo>
                <a:lnTo>
                  <a:pt x="202437" y="30403"/>
                </a:lnTo>
                <a:lnTo>
                  <a:pt x="208372" y="28171"/>
                </a:lnTo>
                <a:lnTo>
                  <a:pt x="214318" y="27180"/>
                </a:lnTo>
                <a:lnTo>
                  <a:pt x="220268" y="26739"/>
                </a:lnTo>
                <a:lnTo>
                  <a:pt x="230408" y="26433"/>
                </a:lnTo>
                <a:lnTo>
                  <a:pt x="234034" y="29053"/>
                </a:lnTo>
                <a:lnTo>
                  <a:pt x="236390" y="31140"/>
                </a:lnTo>
                <a:lnTo>
                  <a:pt x="237960" y="33524"/>
                </a:lnTo>
                <a:lnTo>
                  <a:pt x="239007" y="36106"/>
                </a:lnTo>
                <a:lnTo>
                  <a:pt x="239705" y="38819"/>
                </a:lnTo>
                <a:lnTo>
                  <a:pt x="240171" y="41620"/>
                </a:lnTo>
                <a:lnTo>
                  <a:pt x="240480" y="44480"/>
                </a:lnTo>
                <a:lnTo>
                  <a:pt x="240687" y="47378"/>
                </a:lnTo>
                <a:lnTo>
                  <a:pt x="240825" y="50302"/>
                </a:lnTo>
                <a:lnTo>
                  <a:pt x="240978" y="56198"/>
                </a:lnTo>
                <a:lnTo>
                  <a:pt x="242011" y="59159"/>
                </a:lnTo>
                <a:lnTo>
                  <a:pt x="243693" y="62126"/>
                </a:lnTo>
                <a:lnTo>
                  <a:pt x="245805" y="65095"/>
                </a:lnTo>
                <a:lnTo>
                  <a:pt x="247214" y="68067"/>
                </a:lnTo>
                <a:lnTo>
                  <a:pt x="248153" y="71041"/>
                </a:lnTo>
                <a:lnTo>
                  <a:pt x="248779" y="74015"/>
                </a:lnTo>
                <a:lnTo>
                  <a:pt x="249197" y="76990"/>
                </a:lnTo>
                <a:lnTo>
                  <a:pt x="249475" y="79966"/>
                </a:lnTo>
                <a:lnTo>
                  <a:pt x="249660" y="82942"/>
                </a:lnTo>
                <a:lnTo>
                  <a:pt x="249866" y="88894"/>
                </a:lnTo>
                <a:lnTo>
                  <a:pt x="249921" y="91871"/>
                </a:lnTo>
                <a:lnTo>
                  <a:pt x="250950" y="93855"/>
                </a:lnTo>
                <a:lnTo>
                  <a:pt x="252628" y="95178"/>
                </a:lnTo>
                <a:lnTo>
                  <a:pt x="258961" y="978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MARTInkAnnotation119"/>
          <p:cNvSpPr/>
          <p:nvPr/>
        </p:nvSpPr>
        <p:spPr>
          <a:xfrm>
            <a:off x="5073459" y="3161110"/>
            <a:ext cx="150409" cy="107121"/>
          </a:xfrm>
          <a:custGeom>
            <a:avLst/>
            <a:gdLst/>
            <a:ahLst/>
            <a:cxnLst/>
            <a:rect l="0" t="0" r="0" b="0"/>
            <a:pathLst>
              <a:path w="150409" h="107121">
                <a:moveTo>
                  <a:pt x="61111" y="0"/>
                </a:moveTo>
                <a:lnTo>
                  <a:pt x="51630" y="14221"/>
                </a:lnTo>
                <a:lnTo>
                  <a:pt x="47845" y="20394"/>
                </a:lnTo>
                <a:lnTo>
                  <a:pt x="44330" y="26494"/>
                </a:lnTo>
                <a:lnTo>
                  <a:pt x="37777" y="38564"/>
                </a:lnTo>
                <a:lnTo>
                  <a:pt x="25487" y="62481"/>
                </a:lnTo>
                <a:lnTo>
                  <a:pt x="22479" y="68443"/>
                </a:lnTo>
                <a:lnTo>
                  <a:pt x="19481" y="73410"/>
                </a:lnTo>
                <a:lnTo>
                  <a:pt x="16491" y="77713"/>
                </a:lnTo>
                <a:lnTo>
                  <a:pt x="13505" y="81574"/>
                </a:lnTo>
                <a:lnTo>
                  <a:pt x="11515" y="85140"/>
                </a:lnTo>
                <a:lnTo>
                  <a:pt x="10187" y="88510"/>
                </a:lnTo>
                <a:lnTo>
                  <a:pt x="9303" y="91749"/>
                </a:lnTo>
                <a:lnTo>
                  <a:pt x="7720" y="93908"/>
                </a:lnTo>
                <a:lnTo>
                  <a:pt x="5674" y="95347"/>
                </a:lnTo>
                <a:lnTo>
                  <a:pt x="3317" y="96307"/>
                </a:lnTo>
                <a:lnTo>
                  <a:pt x="1746" y="97939"/>
                </a:lnTo>
                <a:lnTo>
                  <a:pt x="698" y="100019"/>
                </a:lnTo>
                <a:lnTo>
                  <a:pt x="0" y="102398"/>
                </a:lnTo>
                <a:lnTo>
                  <a:pt x="527" y="102992"/>
                </a:lnTo>
                <a:lnTo>
                  <a:pt x="1870" y="102395"/>
                </a:lnTo>
                <a:lnTo>
                  <a:pt x="3758" y="101006"/>
                </a:lnTo>
                <a:lnTo>
                  <a:pt x="6008" y="100079"/>
                </a:lnTo>
                <a:lnTo>
                  <a:pt x="8501" y="99461"/>
                </a:lnTo>
                <a:lnTo>
                  <a:pt x="11155" y="99050"/>
                </a:lnTo>
                <a:lnTo>
                  <a:pt x="12924" y="97783"/>
                </a:lnTo>
                <a:lnTo>
                  <a:pt x="14104" y="95946"/>
                </a:lnTo>
                <a:lnTo>
                  <a:pt x="14890" y="93730"/>
                </a:lnTo>
                <a:lnTo>
                  <a:pt x="16407" y="91260"/>
                </a:lnTo>
                <a:lnTo>
                  <a:pt x="18410" y="88621"/>
                </a:lnTo>
                <a:lnTo>
                  <a:pt x="20737" y="85870"/>
                </a:lnTo>
                <a:lnTo>
                  <a:pt x="23281" y="84035"/>
                </a:lnTo>
                <a:lnTo>
                  <a:pt x="25970" y="82812"/>
                </a:lnTo>
                <a:lnTo>
                  <a:pt x="28754" y="81997"/>
                </a:lnTo>
                <a:lnTo>
                  <a:pt x="31602" y="80462"/>
                </a:lnTo>
                <a:lnTo>
                  <a:pt x="34494" y="78446"/>
                </a:lnTo>
                <a:lnTo>
                  <a:pt x="37413" y="76109"/>
                </a:lnTo>
                <a:lnTo>
                  <a:pt x="42336" y="75544"/>
                </a:lnTo>
                <a:lnTo>
                  <a:pt x="48594" y="76159"/>
                </a:lnTo>
                <a:lnTo>
                  <a:pt x="55743" y="77562"/>
                </a:lnTo>
                <a:lnTo>
                  <a:pt x="60509" y="79489"/>
                </a:lnTo>
                <a:lnTo>
                  <a:pt x="63686" y="81766"/>
                </a:lnTo>
                <a:lnTo>
                  <a:pt x="65804" y="84276"/>
                </a:lnTo>
                <a:lnTo>
                  <a:pt x="68209" y="86942"/>
                </a:lnTo>
                <a:lnTo>
                  <a:pt x="77357" y="96544"/>
                </a:lnTo>
                <a:lnTo>
                  <a:pt x="86518" y="105767"/>
                </a:lnTo>
                <a:lnTo>
                  <a:pt x="87971" y="106230"/>
                </a:lnTo>
                <a:lnTo>
                  <a:pt x="92231" y="106744"/>
                </a:lnTo>
                <a:lnTo>
                  <a:pt x="94756" y="106881"/>
                </a:lnTo>
                <a:lnTo>
                  <a:pt x="100208" y="107034"/>
                </a:lnTo>
                <a:lnTo>
                  <a:pt x="108855" y="107120"/>
                </a:lnTo>
                <a:lnTo>
                  <a:pt x="111792" y="106139"/>
                </a:lnTo>
                <a:lnTo>
                  <a:pt x="114742" y="104494"/>
                </a:lnTo>
                <a:lnTo>
                  <a:pt x="117701" y="102404"/>
                </a:lnTo>
                <a:lnTo>
                  <a:pt x="120666" y="100020"/>
                </a:lnTo>
                <a:lnTo>
                  <a:pt x="123634" y="97437"/>
                </a:lnTo>
                <a:lnTo>
                  <a:pt x="126606" y="94724"/>
                </a:lnTo>
                <a:lnTo>
                  <a:pt x="130571" y="91922"/>
                </a:lnTo>
                <a:lnTo>
                  <a:pt x="135199" y="89063"/>
                </a:lnTo>
                <a:lnTo>
                  <a:pt x="15040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MARTInkAnnotation120"/>
          <p:cNvSpPr/>
          <p:nvPr/>
        </p:nvSpPr>
        <p:spPr>
          <a:xfrm>
            <a:off x="5313167" y="3009305"/>
            <a:ext cx="17857" cy="276821"/>
          </a:xfrm>
          <a:custGeom>
            <a:avLst/>
            <a:gdLst/>
            <a:ahLst/>
            <a:cxnLst/>
            <a:rect l="0" t="0" r="0" b="0"/>
            <a:pathLst>
              <a:path w="17857" h="276821">
                <a:moveTo>
                  <a:pt x="17856" y="0"/>
                </a:moveTo>
                <a:lnTo>
                  <a:pt x="17856" y="18962"/>
                </a:lnTo>
                <a:lnTo>
                  <a:pt x="16865" y="25539"/>
                </a:lnTo>
                <a:lnTo>
                  <a:pt x="15211" y="30917"/>
                </a:lnTo>
                <a:lnTo>
                  <a:pt x="13116" y="35494"/>
                </a:lnTo>
                <a:lnTo>
                  <a:pt x="11719" y="41522"/>
                </a:lnTo>
                <a:lnTo>
                  <a:pt x="10788" y="48517"/>
                </a:lnTo>
                <a:lnTo>
                  <a:pt x="10168" y="56157"/>
                </a:lnTo>
                <a:lnTo>
                  <a:pt x="8762" y="63235"/>
                </a:lnTo>
                <a:lnTo>
                  <a:pt x="6832" y="69938"/>
                </a:lnTo>
                <a:lnTo>
                  <a:pt x="4554" y="76391"/>
                </a:lnTo>
                <a:lnTo>
                  <a:pt x="3035" y="83669"/>
                </a:lnTo>
                <a:lnTo>
                  <a:pt x="2022" y="91498"/>
                </a:lnTo>
                <a:lnTo>
                  <a:pt x="1347" y="99694"/>
                </a:lnTo>
                <a:lnTo>
                  <a:pt x="897" y="107142"/>
                </a:lnTo>
                <a:lnTo>
                  <a:pt x="397" y="120710"/>
                </a:lnTo>
                <a:lnTo>
                  <a:pt x="76" y="151726"/>
                </a:lnTo>
                <a:lnTo>
                  <a:pt x="0" y="209975"/>
                </a:lnTo>
                <a:lnTo>
                  <a:pt x="991" y="216382"/>
                </a:lnTo>
                <a:lnTo>
                  <a:pt x="2644" y="222637"/>
                </a:lnTo>
                <a:lnTo>
                  <a:pt x="4738" y="228792"/>
                </a:lnTo>
                <a:lnTo>
                  <a:pt x="6135" y="233887"/>
                </a:lnTo>
                <a:lnTo>
                  <a:pt x="7065" y="238276"/>
                </a:lnTo>
                <a:lnTo>
                  <a:pt x="7685" y="242195"/>
                </a:lnTo>
                <a:lnTo>
                  <a:pt x="8099" y="246791"/>
                </a:lnTo>
                <a:lnTo>
                  <a:pt x="8375" y="251840"/>
                </a:lnTo>
                <a:lnTo>
                  <a:pt x="8763" y="265780"/>
                </a:lnTo>
                <a:lnTo>
                  <a:pt x="8927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MARTInkAnnotation121"/>
          <p:cNvSpPr/>
          <p:nvPr/>
        </p:nvSpPr>
        <p:spPr>
          <a:xfrm>
            <a:off x="3509783" y="3519603"/>
            <a:ext cx="142460" cy="338023"/>
          </a:xfrm>
          <a:custGeom>
            <a:avLst/>
            <a:gdLst/>
            <a:ahLst/>
            <a:cxnLst/>
            <a:rect l="0" t="0" r="0" b="0"/>
            <a:pathLst>
              <a:path w="142460" h="338023">
                <a:moveTo>
                  <a:pt x="142459" y="25483"/>
                </a:moveTo>
                <a:lnTo>
                  <a:pt x="137718" y="16002"/>
                </a:lnTo>
                <a:lnTo>
                  <a:pt x="135330" y="13210"/>
                </a:lnTo>
                <a:lnTo>
                  <a:pt x="132746" y="11347"/>
                </a:lnTo>
                <a:lnTo>
                  <a:pt x="130030" y="10106"/>
                </a:lnTo>
                <a:lnTo>
                  <a:pt x="127228" y="9279"/>
                </a:lnTo>
                <a:lnTo>
                  <a:pt x="124368" y="8727"/>
                </a:lnTo>
                <a:lnTo>
                  <a:pt x="121468" y="8359"/>
                </a:lnTo>
                <a:lnTo>
                  <a:pt x="118544" y="7122"/>
                </a:lnTo>
                <a:lnTo>
                  <a:pt x="115602" y="5305"/>
                </a:lnTo>
                <a:lnTo>
                  <a:pt x="112647" y="3101"/>
                </a:lnTo>
                <a:lnTo>
                  <a:pt x="108694" y="1632"/>
                </a:lnTo>
                <a:lnTo>
                  <a:pt x="104074" y="653"/>
                </a:lnTo>
                <a:lnTo>
                  <a:pt x="99010" y="0"/>
                </a:lnTo>
                <a:lnTo>
                  <a:pt x="94642" y="557"/>
                </a:lnTo>
                <a:lnTo>
                  <a:pt x="90737" y="1920"/>
                </a:lnTo>
                <a:lnTo>
                  <a:pt x="87142" y="3821"/>
                </a:lnTo>
                <a:lnTo>
                  <a:pt x="83753" y="5089"/>
                </a:lnTo>
                <a:lnTo>
                  <a:pt x="80501" y="5934"/>
                </a:lnTo>
                <a:lnTo>
                  <a:pt x="77341" y="6497"/>
                </a:lnTo>
                <a:lnTo>
                  <a:pt x="71266" y="13818"/>
                </a:lnTo>
                <a:lnTo>
                  <a:pt x="63247" y="25644"/>
                </a:lnTo>
                <a:lnTo>
                  <a:pt x="53932" y="40473"/>
                </a:lnTo>
                <a:lnTo>
                  <a:pt x="46731" y="52344"/>
                </a:lnTo>
                <a:lnTo>
                  <a:pt x="40937" y="62242"/>
                </a:lnTo>
                <a:lnTo>
                  <a:pt x="31854" y="78531"/>
                </a:lnTo>
                <a:lnTo>
                  <a:pt x="21162" y="98858"/>
                </a:lnTo>
                <a:lnTo>
                  <a:pt x="14796" y="111342"/>
                </a:lnTo>
                <a:lnTo>
                  <a:pt x="12702" y="117449"/>
                </a:lnTo>
                <a:lnTo>
                  <a:pt x="11306" y="123504"/>
                </a:lnTo>
                <a:lnTo>
                  <a:pt x="10375" y="129526"/>
                </a:lnTo>
                <a:lnTo>
                  <a:pt x="8763" y="135525"/>
                </a:lnTo>
                <a:lnTo>
                  <a:pt x="6695" y="141508"/>
                </a:lnTo>
                <a:lnTo>
                  <a:pt x="4325" y="147482"/>
                </a:lnTo>
                <a:lnTo>
                  <a:pt x="2745" y="154441"/>
                </a:lnTo>
                <a:lnTo>
                  <a:pt x="1691" y="162056"/>
                </a:lnTo>
                <a:lnTo>
                  <a:pt x="989" y="170110"/>
                </a:lnTo>
                <a:lnTo>
                  <a:pt x="521" y="177464"/>
                </a:lnTo>
                <a:lnTo>
                  <a:pt x="0" y="190926"/>
                </a:lnTo>
                <a:lnTo>
                  <a:pt x="853" y="197294"/>
                </a:lnTo>
                <a:lnTo>
                  <a:pt x="2415" y="203524"/>
                </a:lnTo>
                <a:lnTo>
                  <a:pt x="4448" y="209661"/>
                </a:lnTo>
                <a:lnTo>
                  <a:pt x="6707" y="219127"/>
                </a:lnTo>
                <a:lnTo>
                  <a:pt x="8703" y="227633"/>
                </a:lnTo>
                <a:lnTo>
                  <a:pt x="12897" y="238028"/>
                </a:lnTo>
                <a:lnTo>
                  <a:pt x="14413" y="243578"/>
                </a:lnTo>
                <a:lnTo>
                  <a:pt x="15423" y="249263"/>
                </a:lnTo>
                <a:lnTo>
                  <a:pt x="16096" y="255037"/>
                </a:lnTo>
                <a:lnTo>
                  <a:pt x="19491" y="264098"/>
                </a:lnTo>
                <a:lnTo>
                  <a:pt x="21785" y="267904"/>
                </a:lnTo>
                <a:lnTo>
                  <a:pt x="24307" y="272425"/>
                </a:lnTo>
                <a:lnTo>
                  <a:pt x="29754" y="282740"/>
                </a:lnTo>
                <a:lnTo>
                  <a:pt x="32837" y="291293"/>
                </a:lnTo>
                <a:lnTo>
                  <a:pt x="33659" y="294963"/>
                </a:lnTo>
                <a:lnTo>
                  <a:pt x="37218" y="301687"/>
                </a:lnTo>
                <a:lnTo>
                  <a:pt x="39556" y="304869"/>
                </a:lnTo>
                <a:lnTo>
                  <a:pt x="42154" y="311051"/>
                </a:lnTo>
                <a:lnTo>
                  <a:pt x="42847" y="314088"/>
                </a:lnTo>
                <a:lnTo>
                  <a:pt x="46263" y="320109"/>
                </a:lnTo>
                <a:lnTo>
                  <a:pt x="48563" y="323104"/>
                </a:lnTo>
                <a:lnTo>
                  <a:pt x="51118" y="329076"/>
                </a:lnTo>
                <a:lnTo>
                  <a:pt x="51800" y="332058"/>
                </a:lnTo>
                <a:lnTo>
                  <a:pt x="53246" y="334046"/>
                </a:lnTo>
                <a:lnTo>
                  <a:pt x="55202" y="335372"/>
                </a:lnTo>
                <a:lnTo>
                  <a:pt x="62092" y="3380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ARTInkAnnotation122"/>
          <p:cNvSpPr/>
          <p:nvPr/>
        </p:nvSpPr>
        <p:spPr>
          <a:xfrm>
            <a:off x="3402211" y="3687961"/>
            <a:ext cx="178595" cy="26790"/>
          </a:xfrm>
          <a:custGeom>
            <a:avLst/>
            <a:gdLst/>
            <a:ahLst/>
            <a:cxnLst/>
            <a:rect l="0" t="0" r="0" b="0"/>
            <a:pathLst>
              <a:path w="178595" h="26790">
                <a:moveTo>
                  <a:pt x="0" y="26789"/>
                </a:moveTo>
                <a:lnTo>
                  <a:pt x="7688" y="19101"/>
                </a:lnTo>
                <a:lnTo>
                  <a:pt x="11024" y="18411"/>
                </a:lnTo>
                <a:lnTo>
                  <a:pt x="13302" y="18227"/>
                </a:lnTo>
                <a:lnTo>
                  <a:pt x="16806" y="18105"/>
                </a:lnTo>
                <a:lnTo>
                  <a:pt x="34041" y="17908"/>
                </a:lnTo>
                <a:lnTo>
                  <a:pt x="68885" y="17862"/>
                </a:lnTo>
                <a:lnTo>
                  <a:pt x="78665" y="16869"/>
                </a:lnTo>
                <a:lnTo>
                  <a:pt x="116904" y="11723"/>
                </a:lnTo>
                <a:lnTo>
                  <a:pt x="126553" y="10792"/>
                </a:lnTo>
                <a:lnTo>
                  <a:pt x="134970" y="10171"/>
                </a:lnTo>
                <a:lnTo>
                  <a:pt x="142566" y="8765"/>
                </a:lnTo>
                <a:lnTo>
                  <a:pt x="149615" y="6836"/>
                </a:lnTo>
                <a:lnTo>
                  <a:pt x="156298" y="4557"/>
                </a:lnTo>
                <a:lnTo>
                  <a:pt x="161745" y="3038"/>
                </a:lnTo>
                <a:lnTo>
                  <a:pt x="166369" y="2025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MARTInkAnnotation123"/>
          <p:cNvSpPr/>
          <p:nvPr/>
        </p:nvSpPr>
        <p:spPr>
          <a:xfrm>
            <a:off x="3679151" y="3670368"/>
            <a:ext cx="321350" cy="141967"/>
          </a:xfrm>
          <a:custGeom>
            <a:avLst/>
            <a:gdLst/>
            <a:ahLst/>
            <a:cxnLst/>
            <a:rect l="0" t="0" r="0" b="0"/>
            <a:pathLst>
              <a:path w="321350" h="141967">
                <a:moveTo>
                  <a:pt x="35599" y="17593"/>
                </a:moveTo>
                <a:lnTo>
                  <a:pt x="30858" y="27074"/>
                </a:lnTo>
                <a:lnTo>
                  <a:pt x="28470" y="30859"/>
                </a:lnTo>
                <a:lnTo>
                  <a:pt x="25886" y="34374"/>
                </a:lnTo>
                <a:lnTo>
                  <a:pt x="23170" y="37711"/>
                </a:lnTo>
                <a:lnTo>
                  <a:pt x="21360" y="41919"/>
                </a:lnTo>
                <a:lnTo>
                  <a:pt x="20153" y="46709"/>
                </a:lnTo>
                <a:lnTo>
                  <a:pt x="19349" y="51886"/>
                </a:lnTo>
                <a:lnTo>
                  <a:pt x="17820" y="57322"/>
                </a:lnTo>
                <a:lnTo>
                  <a:pt x="15809" y="62931"/>
                </a:lnTo>
                <a:lnTo>
                  <a:pt x="13476" y="68654"/>
                </a:lnTo>
                <a:lnTo>
                  <a:pt x="11921" y="73462"/>
                </a:lnTo>
                <a:lnTo>
                  <a:pt x="10884" y="77659"/>
                </a:lnTo>
                <a:lnTo>
                  <a:pt x="10192" y="81450"/>
                </a:lnTo>
                <a:lnTo>
                  <a:pt x="8739" y="85961"/>
                </a:lnTo>
                <a:lnTo>
                  <a:pt x="6779" y="90953"/>
                </a:lnTo>
                <a:lnTo>
                  <a:pt x="4479" y="96265"/>
                </a:lnTo>
                <a:lnTo>
                  <a:pt x="2946" y="100799"/>
                </a:lnTo>
                <a:lnTo>
                  <a:pt x="1924" y="104814"/>
                </a:lnTo>
                <a:lnTo>
                  <a:pt x="1243" y="108482"/>
                </a:lnTo>
                <a:lnTo>
                  <a:pt x="789" y="112912"/>
                </a:lnTo>
                <a:lnTo>
                  <a:pt x="486" y="117850"/>
                </a:lnTo>
                <a:lnTo>
                  <a:pt x="150" y="127636"/>
                </a:lnTo>
                <a:lnTo>
                  <a:pt x="0" y="135293"/>
                </a:lnTo>
                <a:lnTo>
                  <a:pt x="952" y="137731"/>
                </a:lnTo>
                <a:lnTo>
                  <a:pt x="2579" y="139357"/>
                </a:lnTo>
                <a:lnTo>
                  <a:pt x="4656" y="140441"/>
                </a:lnTo>
                <a:lnTo>
                  <a:pt x="9610" y="141645"/>
                </a:lnTo>
                <a:lnTo>
                  <a:pt x="12320" y="141966"/>
                </a:lnTo>
                <a:lnTo>
                  <a:pt x="14127" y="141188"/>
                </a:lnTo>
                <a:lnTo>
                  <a:pt x="15331" y="139677"/>
                </a:lnTo>
                <a:lnTo>
                  <a:pt x="16134" y="137678"/>
                </a:lnTo>
                <a:lnTo>
                  <a:pt x="17661" y="135353"/>
                </a:lnTo>
                <a:lnTo>
                  <a:pt x="19672" y="132810"/>
                </a:lnTo>
                <a:lnTo>
                  <a:pt x="22004" y="130123"/>
                </a:lnTo>
                <a:lnTo>
                  <a:pt x="24552" y="127340"/>
                </a:lnTo>
                <a:lnTo>
                  <a:pt x="30028" y="121601"/>
                </a:lnTo>
                <a:lnTo>
                  <a:pt x="31885" y="117690"/>
                </a:lnTo>
                <a:lnTo>
                  <a:pt x="33123" y="113098"/>
                </a:lnTo>
                <a:lnTo>
                  <a:pt x="33948" y="108052"/>
                </a:lnTo>
                <a:lnTo>
                  <a:pt x="35490" y="103696"/>
                </a:lnTo>
                <a:lnTo>
                  <a:pt x="37511" y="99800"/>
                </a:lnTo>
                <a:lnTo>
                  <a:pt x="39851" y="96210"/>
                </a:lnTo>
                <a:lnTo>
                  <a:pt x="42402" y="91832"/>
                </a:lnTo>
                <a:lnTo>
                  <a:pt x="45095" y="86930"/>
                </a:lnTo>
                <a:lnTo>
                  <a:pt x="47883" y="81677"/>
                </a:lnTo>
                <a:lnTo>
                  <a:pt x="49741" y="77183"/>
                </a:lnTo>
                <a:lnTo>
                  <a:pt x="50981" y="73195"/>
                </a:lnTo>
                <a:lnTo>
                  <a:pt x="51807" y="69543"/>
                </a:lnTo>
                <a:lnTo>
                  <a:pt x="53349" y="65125"/>
                </a:lnTo>
                <a:lnTo>
                  <a:pt x="55370" y="60195"/>
                </a:lnTo>
                <a:lnTo>
                  <a:pt x="57709" y="54924"/>
                </a:lnTo>
                <a:lnTo>
                  <a:pt x="59269" y="50418"/>
                </a:lnTo>
                <a:lnTo>
                  <a:pt x="60309" y="46422"/>
                </a:lnTo>
                <a:lnTo>
                  <a:pt x="61002" y="42765"/>
                </a:lnTo>
                <a:lnTo>
                  <a:pt x="61464" y="39335"/>
                </a:lnTo>
                <a:lnTo>
                  <a:pt x="61772" y="36057"/>
                </a:lnTo>
                <a:lnTo>
                  <a:pt x="62385" y="26572"/>
                </a:lnTo>
                <a:lnTo>
                  <a:pt x="62388" y="43696"/>
                </a:lnTo>
                <a:lnTo>
                  <a:pt x="61395" y="47894"/>
                </a:lnTo>
                <a:lnTo>
                  <a:pt x="59742" y="51684"/>
                </a:lnTo>
                <a:lnTo>
                  <a:pt x="57647" y="55203"/>
                </a:lnTo>
                <a:lnTo>
                  <a:pt x="56251" y="58542"/>
                </a:lnTo>
                <a:lnTo>
                  <a:pt x="55320" y="61759"/>
                </a:lnTo>
                <a:lnTo>
                  <a:pt x="54700" y="64897"/>
                </a:lnTo>
                <a:lnTo>
                  <a:pt x="54286" y="67981"/>
                </a:lnTo>
                <a:lnTo>
                  <a:pt x="54010" y="71028"/>
                </a:lnTo>
                <a:lnTo>
                  <a:pt x="53568" y="78309"/>
                </a:lnTo>
                <a:lnTo>
                  <a:pt x="56153" y="81950"/>
                </a:lnTo>
                <a:lnTo>
                  <a:pt x="58231" y="84310"/>
                </a:lnTo>
                <a:lnTo>
                  <a:pt x="60609" y="85884"/>
                </a:lnTo>
                <a:lnTo>
                  <a:pt x="65897" y="87632"/>
                </a:lnTo>
                <a:lnTo>
                  <a:pt x="74452" y="88616"/>
                </a:lnTo>
                <a:lnTo>
                  <a:pt x="77376" y="87762"/>
                </a:lnTo>
                <a:lnTo>
                  <a:pt x="83271" y="84167"/>
                </a:lnTo>
                <a:lnTo>
                  <a:pt x="89198" y="81908"/>
                </a:lnTo>
                <a:lnTo>
                  <a:pt x="92168" y="81306"/>
                </a:lnTo>
                <a:lnTo>
                  <a:pt x="95140" y="78920"/>
                </a:lnTo>
                <a:lnTo>
                  <a:pt x="98113" y="75345"/>
                </a:lnTo>
                <a:lnTo>
                  <a:pt x="101087" y="70977"/>
                </a:lnTo>
                <a:lnTo>
                  <a:pt x="104063" y="67073"/>
                </a:lnTo>
                <a:lnTo>
                  <a:pt x="107038" y="63478"/>
                </a:lnTo>
                <a:lnTo>
                  <a:pt x="110014" y="60089"/>
                </a:lnTo>
                <a:lnTo>
                  <a:pt x="112990" y="56838"/>
                </a:lnTo>
                <a:lnTo>
                  <a:pt x="118943" y="50580"/>
                </a:lnTo>
                <a:lnTo>
                  <a:pt x="122912" y="47521"/>
                </a:lnTo>
                <a:lnTo>
                  <a:pt x="127542" y="44491"/>
                </a:lnTo>
                <a:lnTo>
                  <a:pt x="132613" y="41478"/>
                </a:lnTo>
                <a:lnTo>
                  <a:pt x="136986" y="38477"/>
                </a:lnTo>
                <a:lnTo>
                  <a:pt x="140893" y="35485"/>
                </a:lnTo>
                <a:lnTo>
                  <a:pt x="144491" y="32497"/>
                </a:lnTo>
                <a:lnTo>
                  <a:pt x="151133" y="29178"/>
                </a:lnTo>
                <a:lnTo>
                  <a:pt x="154294" y="28293"/>
                </a:lnTo>
                <a:lnTo>
                  <a:pt x="160451" y="24664"/>
                </a:lnTo>
                <a:lnTo>
                  <a:pt x="163482" y="22307"/>
                </a:lnTo>
                <a:lnTo>
                  <a:pt x="169496" y="19688"/>
                </a:lnTo>
                <a:lnTo>
                  <a:pt x="178460" y="18214"/>
                </a:lnTo>
                <a:lnTo>
                  <a:pt x="181441" y="18007"/>
                </a:lnTo>
                <a:lnTo>
                  <a:pt x="184421" y="18861"/>
                </a:lnTo>
                <a:lnTo>
                  <a:pt x="190378" y="22456"/>
                </a:lnTo>
                <a:lnTo>
                  <a:pt x="196149" y="26712"/>
                </a:lnTo>
                <a:lnTo>
                  <a:pt x="200551" y="30906"/>
                </a:lnTo>
                <a:lnTo>
                  <a:pt x="202122" y="34406"/>
                </a:lnTo>
                <a:lnTo>
                  <a:pt x="203169" y="38724"/>
                </a:lnTo>
                <a:lnTo>
                  <a:pt x="203867" y="43586"/>
                </a:lnTo>
                <a:lnTo>
                  <a:pt x="204332" y="48813"/>
                </a:lnTo>
                <a:lnTo>
                  <a:pt x="204643" y="54281"/>
                </a:lnTo>
                <a:lnTo>
                  <a:pt x="204987" y="64656"/>
                </a:lnTo>
                <a:lnTo>
                  <a:pt x="205260" y="79905"/>
                </a:lnTo>
                <a:lnTo>
                  <a:pt x="205262" y="75303"/>
                </a:lnTo>
                <a:lnTo>
                  <a:pt x="206254" y="72933"/>
                </a:lnTo>
                <a:lnTo>
                  <a:pt x="207909" y="70361"/>
                </a:lnTo>
                <a:lnTo>
                  <a:pt x="210003" y="67655"/>
                </a:lnTo>
                <a:lnTo>
                  <a:pt x="211400" y="64858"/>
                </a:lnTo>
                <a:lnTo>
                  <a:pt x="212330" y="62001"/>
                </a:lnTo>
                <a:lnTo>
                  <a:pt x="212951" y="59105"/>
                </a:lnTo>
                <a:lnTo>
                  <a:pt x="214357" y="55189"/>
                </a:lnTo>
                <a:lnTo>
                  <a:pt x="216287" y="50595"/>
                </a:lnTo>
                <a:lnTo>
                  <a:pt x="218565" y="45547"/>
                </a:lnTo>
                <a:lnTo>
                  <a:pt x="221076" y="41190"/>
                </a:lnTo>
                <a:lnTo>
                  <a:pt x="223743" y="37293"/>
                </a:lnTo>
                <a:lnTo>
                  <a:pt x="226513" y="33703"/>
                </a:lnTo>
                <a:lnTo>
                  <a:pt x="229351" y="30317"/>
                </a:lnTo>
                <a:lnTo>
                  <a:pt x="232236" y="27068"/>
                </a:lnTo>
                <a:lnTo>
                  <a:pt x="235151" y="23910"/>
                </a:lnTo>
                <a:lnTo>
                  <a:pt x="248735" y="9984"/>
                </a:lnTo>
                <a:lnTo>
                  <a:pt x="253096" y="6567"/>
                </a:lnTo>
                <a:lnTo>
                  <a:pt x="260587" y="2771"/>
                </a:lnTo>
                <a:lnTo>
                  <a:pt x="265642" y="634"/>
                </a:lnTo>
                <a:lnTo>
                  <a:pt x="271880" y="0"/>
                </a:lnTo>
                <a:lnTo>
                  <a:pt x="274479" y="904"/>
                </a:lnTo>
                <a:lnTo>
                  <a:pt x="280013" y="4553"/>
                </a:lnTo>
                <a:lnTo>
                  <a:pt x="283966" y="7445"/>
                </a:lnTo>
                <a:lnTo>
                  <a:pt x="285512" y="9836"/>
                </a:lnTo>
                <a:lnTo>
                  <a:pt x="287536" y="13414"/>
                </a:lnTo>
                <a:lnTo>
                  <a:pt x="289877" y="17784"/>
                </a:lnTo>
                <a:lnTo>
                  <a:pt x="291438" y="21689"/>
                </a:lnTo>
                <a:lnTo>
                  <a:pt x="292479" y="25284"/>
                </a:lnTo>
                <a:lnTo>
                  <a:pt x="293172" y="28674"/>
                </a:lnTo>
                <a:lnTo>
                  <a:pt x="293635" y="32918"/>
                </a:lnTo>
                <a:lnTo>
                  <a:pt x="293944" y="37731"/>
                </a:lnTo>
                <a:lnTo>
                  <a:pt x="294286" y="47379"/>
                </a:lnTo>
                <a:lnTo>
                  <a:pt x="294479" y="59381"/>
                </a:lnTo>
                <a:lnTo>
                  <a:pt x="294549" y="86461"/>
                </a:lnTo>
                <a:lnTo>
                  <a:pt x="295545" y="90294"/>
                </a:lnTo>
                <a:lnTo>
                  <a:pt x="297201" y="92850"/>
                </a:lnTo>
                <a:lnTo>
                  <a:pt x="299297" y="94553"/>
                </a:lnTo>
                <a:lnTo>
                  <a:pt x="301687" y="95689"/>
                </a:lnTo>
                <a:lnTo>
                  <a:pt x="310810" y="97661"/>
                </a:lnTo>
                <a:lnTo>
                  <a:pt x="314350" y="97827"/>
                </a:lnTo>
                <a:lnTo>
                  <a:pt x="321349" y="97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MARTInkAnnotation124"/>
          <p:cNvSpPr/>
          <p:nvPr/>
        </p:nvSpPr>
        <p:spPr>
          <a:xfrm>
            <a:off x="4080868" y="3509367"/>
            <a:ext cx="26789" cy="256784"/>
          </a:xfrm>
          <a:custGeom>
            <a:avLst/>
            <a:gdLst/>
            <a:ahLst/>
            <a:cxnLst/>
            <a:rect l="0" t="0" r="0" b="0"/>
            <a:pathLst>
              <a:path w="26789" h="256784">
                <a:moveTo>
                  <a:pt x="8929" y="0"/>
                </a:moveTo>
                <a:lnTo>
                  <a:pt x="8929" y="18962"/>
                </a:lnTo>
                <a:lnTo>
                  <a:pt x="7937" y="26532"/>
                </a:lnTo>
                <a:lnTo>
                  <a:pt x="6283" y="33563"/>
                </a:lnTo>
                <a:lnTo>
                  <a:pt x="4188" y="40235"/>
                </a:lnTo>
                <a:lnTo>
                  <a:pt x="2792" y="46667"/>
                </a:lnTo>
                <a:lnTo>
                  <a:pt x="1861" y="52939"/>
                </a:lnTo>
                <a:lnTo>
                  <a:pt x="1241" y="59105"/>
                </a:lnTo>
                <a:lnTo>
                  <a:pt x="827" y="66193"/>
                </a:lnTo>
                <a:lnTo>
                  <a:pt x="367" y="82004"/>
                </a:lnTo>
                <a:lnTo>
                  <a:pt x="9" y="153089"/>
                </a:lnTo>
                <a:lnTo>
                  <a:pt x="0" y="211214"/>
                </a:lnTo>
                <a:lnTo>
                  <a:pt x="991" y="216216"/>
                </a:lnTo>
                <a:lnTo>
                  <a:pt x="2645" y="220543"/>
                </a:lnTo>
                <a:lnTo>
                  <a:pt x="7128" y="228988"/>
                </a:lnTo>
                <a:lnTo>
                  <a:pt x="12428" y="239356"/>
                </a:lnTo>
                <a:lnTo>
                  <a:pt x="14238" y="243906"/>
                </a:lnTo>
                <a:lnTo>
                  <a:pt x="15445" y="247932"/>
                </a:lnTo>
                <a:lnTo>
                  <a:pt x="16249" y="251608"/>
                </a:lnTo>
                <a:lnTo>
                  <a:pt x="17778" y="254059"/>
                </a:lnTo>
                <a:lnTo>
                  <a:pt x="19789" y="255693"/>
                </a:lnTo>
                <a:lnTo>
                  <a:pt x="22122" y="256783"/>
                </a:lnTo>
                <a:lnTo>
                  <a:pt x="23678" y="256517"/>
                </a:lnTo>
                <a:lnTo>
                  <a:pt x="24714" y="255347"/>
                </a:lnTo>
                <a:lnTo>
                  <a:pt x="2678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MARTInkAnnotation125"/>
          <p:cNvSpPr/>
          <p:nvPr/>
        </p:nvSpPr>
        <p:spPr>
          <a:xfrm>
            <a:off x="3991570" y="3616523"/>
            <a:ext cx="142876" cy="7690"/>
          </a:xfrm>
          <a:custGeom>
            <a:avLst/>
            <a:gdLst/>
            <a:ahLst/>
            <a:cxnLst/>
            <a:rect l="0" t="0" r="0" b="0"/>
            <a:pathLst>
              <a:path w="142876" h="7690">
                <a:moveTo>
                  <a:pt x="0" y="0"/>
                </a:moveTo>
                <a:lnTo>
                  <a:pt x="42240" y="0"/>
                </a:lnTo>
                <a:lnTo>
                  <a:pt x="47012" y="993"/>
                </a:lnTo>
                <a:lnTo>
                  <a:pt x="51185" y="2646"/>
                </a:lnTo>
                <a:lnTo>
                  <a:pt x="54959" y="4741"/>
                </a:lnTo>
                <a:lnTo>
                  <a:pt x="59460" y="6137"/>
                </a:lnTo>
                <a:lnTo>
                  <a:pt x="64445" y="7068"/>
                </a:lnTo>
                <a:lnTo>
                  <a:pt x="69752" y="7689"/>
                </a:lnTo>
                <a:lnTo>
                  <a:pt x="78251" y="7110"/>
                </a:lnTo>
                <a:lnTo>
                  <a:pt x="88879" y="5733"/>
                </a:lnTo>
                <a:lnTo>
                  <a:pt x="100924" y="3822"/>
                </a:lnTo>
                <a:lnTo>
                  <a:pt x="109947" y="2548"/>
                </a:lnTo>
                <a:lnTo>
                  <a:pt x="116954" y="1699"/>
                </a:lnTo>
                <a:lnTo>
                  <a:pt x="122618" y="1133"/>
                </a:lnTo>
                <a:lnTo>
                  <a:pt x="127386" y="755"/>
                </a:lnTo>
                <a:lnTo>
                  <a:pt x="131557" y="504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MARTInkAnnotation126"/>
          <p:cNvSpPr/>
          <p:nvPr/>
        </p:nvSpPr>
        <p:spPr>
          <a:xfrm>
            <a:off x="4223756" y="3602822"/>
            <a:ext cx="116073" cy="111761"/>
          </a:xfrm>
          <a:custGeom>
            <a:avLst/>
            <a:gdLst/>
            <a:ahLst/>
            <a:cxnLst/>
            <a:rect l="0" t="0" r="0" b="0"/>
            <a:pathLst>
              <a:path w="116073" h="111761">
                <a:moveTo>
                  <a:pt x="44635" y="13701"/>
                </a:moveTo>
                <a:lnTo>
                  <a:pt x="35153" y="27923"/>
                </a:lnTo>
                <a:lnTo>
                  <a:pt x="31369" y="34096"/>
                </a:lnTo>
                <a:lnTo>
                  <a:pt x="27853" y="40196"/>
                </a:lnTo>
                <a:lnTo>
                  <a:pt x="21301" y="52266"/>
                </a:lnTo>
                <a:lnTo>
                  <a:pt x="9010" y="76183"/>
                </a:lnTo>
                <a:lnTo>
                  <a:pt x="6002" y="82145"/>
                </a:lnTo>
                <a:lnTo>
                  <a:pt x="3997" y="87112"/>
                </a:lnTo>
                <a:lnTo>
                  <a:pt x="2660" y="91415"/>
                </a:lnTo>
                <a:lnTo>
                  <a:pt x="1769" y="95276"/>
                </a:lnTo>
                <a:lnTo>
                  <a:pt x="1174" y="98842"/>
                </a:lnTo>
                <a:lnTo>
                  <a:pt x="778" y="102212"/>
                </a:lnTo>
                <a:lnTo>
                  <a:pt x="0" y="111760"/>
                </a:lnTo>
                <a:lnTo>
                  <a:pt x="4730" y="102397"/>
                </a:lnTo>
                <a:lnTo>
                  <a:pt x="8110" y="98629"/>
                </a:lnTo>
                <a:lnTo>
                  <a:pt x="12347" y="95125"/>
                </a:lnTo>
                <a:lnTo>
                  <a:pt x="17156" y="91796"/>
                </a:lnTo>
                <a:lnTo>
                  <a:pt x="21355" y="87593"/>
                </a:lnTo>
                <a:lnTo>
                  <a:pt x="25146" y="82806"/>
                </a:lnTo>
                <a:lnTo>
                  <a:pt x="28665" y="77630"/>
                </a:lnTo>
                <a:lnTo>
                  <a:pt x="32004" y="72196"/>
                </a:lnTo>
                <a:lnTo>
                  <a:pt x="35222" y="66589"/>
                </a:lnTo>
                <a:lnTo>
                  <a:pt x="38360" y="60866"/>
                </a:lnTo>
                <a:lnTo>
                  <a:pt x="41443" y="56058"/>
                </a:lnTo>
                <a:lnTo>
                  <a:pt x="44492" y="51861"/>
                </a:lnTo>
                <a:lnTo>
                  <a:pt x="47516" y="48071"/>
                </a:lnTo>
                <a:lnTo>
                  <a:pt x="49532" y="43560"/>
                </a:lnTo>
                <a:lnTo>
                  <a:pt x="50876" y="38568"/>
                </a:lnTo>
                <a:lnTo>
                  <a:pt x="51772" y="33256"/>
                </a:lnTo>
                <a:lnTo>
                  <a:pt x="53361" y="28722"/>
                </a:lnTo>
                <a:lnTo>
                  <a:pt x="55413" y="24707"/>
                </a:lnTo>
                <a:lnTo>
                  <a:pt x="57774" y="21039"/>
                </a:lnTo>
                <a:lnTo>
                  <a:pt x="60339" y="17601"/>
                </a:lnTo>
                <a:lnTo>
                  <a:pt x="63042" y="14317"/>
                </a:lnTo>
                <a:lnTo>
                  <a:pt x="69768" y="6657"/>
                </a:lnTo>
                <a:lnTo>
                  <a:pt x="70320" y="5036"/>
                </a:lnTo>
                <a:lnTo>
                  <a:pt x="70688" y="2964"/>
                </a:lnTo>
                <a:lnTo>
                  <a:pt x="70933" y="590"/>
                </a:lnTo>
                <a:lnTo>
                  <a:pt x="71097" y="0"/>
                </a:lnTo>
                <a:lnTo>
                  <a:pt x="71327" y="2917"/>
                </a:lnTo>
                <a:lnTo>
                  <a:pt x="71395" y="5214"/>
                </a:lnTo>
                <a:lnTo>
                  <a:pt x="71423" y="42266"/>
                </a:lnTo>
                <a:lnTo>
                  <a:pt x="70431" y="45643"/>
                </a:lnTo>
                <a:lnTo>
                  <a:pt x="68777" y="48886"/>
                </a:lnTo>
                <a:lnTo>
                  <a:pt x="66683" y="52041"/>
                </a:lnTo>
                <a:lnTo>
                  <a:pt x="65286" y="55136"/>
                </a:lnTo>
                <a:lnTo>
                  <a:pt x="64356" y="58192"/>
                </a:lnTo>
                <a:lnTo>
                  <a:pt x="63735" y="61221"/>
                </a:lnTo>
                <a:lnTo>
                  <a:pt x="63321" y="64233"/>
                </a:lnTo>
                <a:lnTo>
                  <a:pt x="63046" y="67233"/>
                </a:lnTo>
                <a:lnTo>
                  <a:pt x="62862" y="70225"/>
                </a:lnTo>
                <a:lnTo>
                  <a:pt x="63731" y="73212"/>
                </a:lnTo>
                <a:lnTo>
                  <a:pt x="65303" y="76195"/>
                </a:lnTo>
                <a:lnTo>
                  <a:pt x="67343" y="79177"/>
                </a:lnTo>
                <a:lnTo>
                  <a:pt x="69695" y="82157"/>
                </a:lnTo>
                <a:lnTo>
                  <a:pt x="72256" y="85135"/>
                </a:lnTo>
                <a:lnTo>
                  <a:pt x="74955" y="88113"/>
                </a:lnTo>
                <a:lnTo>
                  <a:pt x="77747" y="90098"/>
                </a:lnTo>
                <a:lnTo>
                  <a:pt x="80600" y="91421"/>
                </a:lnTo>
                <a:lnTo>
                  <a:pt x="87568" y="93546"/>
                </a:lnTo>
                <a:lnTo>
                  <a:pt x="91166" y="93836"/>
                </a:lnTo>
                <a:lnTo>
                  <a:pt x="93515" y="93914"/>
                </a:lnTo>
                <a:lnTo>
                  <a:pt x="116072" y="940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MARTInkAnnotation127"/>
          <p:cNvSpPr/>
          <p:nvPr/>
        </p:nvSpPr>
        <p:spPr>
          <a:xfrm>
            <a:off x="4402372" y="3554016"/>
            <a:ext cx="80167" cy="169664"/>
          </a:xfrm>
          <a:custGeom>
            <a:avLst/>
            <a:gdLst/>
            <a:ahLst/>
            <a:cxnLst/>
            <a:rect l="0" t="0" r="0" b="0"/>
            <a:pathLst>
              <a:path w="80167" h="169664">
                <a:moveTo>
                  <a:pt x="44612" y="0"/>
                </a:moveTo>
                <a:lnTo>
                  <a:pt x="39872" y="4740"/>
                </a:lnTo>
                <a:lnTo>
                  <a:pt x="37483" y="6136"/>
                </a:lnTo>
                <a:lnTo>
                  <a:pt x="34899" y="7067"/>
                </a:lnTo>
                <a:lnTo>
                  <a:pt x="32184" y="7688"/>
                </a:lnTo>
                <a:lnTo>
                  <a:pt x="29381" y="9094"/>
                </a:lnTo>
                <a:lnTo>
                  <a:pt x="26521" y="11023"/>
                </a:lnTo>
                <a:lnTo>
                  <a:pt x="23622" y="13302"/>
                </a:lnTo>
                <a:lnTo>
                  <a:pt x="20697" y="15813"/>
                </a:lnTo>
                <a:lnTo>
                  <a:pt x="17755" y="18479"/>
                </a:lnTo>
                <a:lnTo>
                  <a:pt x="14801" y="21249"/>
                </a:lnTo>
                <a:lnTo>
                  <a:pt x="12832" y="24088"/>
                </a:lnTo>
                <a:lnTo>
                  <a:pt x="11519" y="26972"/>
                </a:lnTo>
                <a:lnTo>
                  <a:pt x="10644" y="29887"/>
                </a:lnTo>
                <a:lnTo>
                  <a:pt x="9068" y="31831"/>
                </a:lnTo>
                <a:lnTo>
                  <a:pt x="7026" y="33127"/>
                </a:lnTo>
                <a:lnTo>
                  <a:pt x="4671" y="33991"/>
                </a:lnTo>
                <a:lnTo>
                  <a:pt x="3103" y="36550"/>
                </a:lnTo>
                <a:lnTo>
                  <a:pt x="2056" y="40242"/>
                </a:lnTo>
                <a:lnTo>
                  <a:pt x="377" y="50943"/>
                </a:lnTo>
                <a:lnTo>
                  <a:pt x="148" y="55052"/>
                </a:lnTo>
                <a:lnTo>
                  <a:pt x="0" y="61035"/>
                </a:lnTo>
                <a:lnTo>
                  <a:pt x="980" y="62518"/>
                </a:lnTo>
                <a:lnTo>
                  <a:pt x="2626" y="64499"/>
                </a:lnTo>
                <a:lnTo>
                  <a:pt x="4715" y="66811"/>
                </a:lnTo>
                <a:lnTo>
                  <a:pt x="7100" y="68353"/>
                </a:lnTo>
                <a:lnTo>
                  <a:pt x="9682" y="69381"/>
                </a:lnTo>
                <a:lnTo>
                  <a:pt x="12396" y="70067"/>
                </a:lnTo>
                <a:lnTo>
                  <a:pt x="15198" y="70523"/>
                </a:lnTo>
                <a:lnTo>
                  <a:pt x="18057" y="70827"/>
                </a:lnTo>
                <a:lnTo>
                  <a:pt x="20955" y="71031"/>
                </a:lnTo>
                <a:lnTo>
                  <a:pt x="23880" y="72158"/>
                </a:lnTo>
                <a:lnTo>
                  <a:pt x="26822" y="73902"/>
                </a:lnTo>
                <a:lnTo>
                  <a:pt x="29776" y="76057"/>
                </a:lnTo>
                <a:lnTo>
                  <a:pt x="32737" y="77493"/>
                </a:lnTo>
                <a:lnTo>
                  <a:pt x="35703" y="78451"/>
                </a:lnTo>
                <a:lnTo>
                  <a:pt x="38672" y="79089"/>
                </a:lnTo>
                <a:lnTo>
                  <a:pt x="42637" y="80508"/>
                </a:lnTo>
                <a:lnTo>
                  <a:pt x="47265" y="82445"/>
                </a:lnTo>
                <a:lnTo>
                  <a:pt x="52333" y="84729"/>
                </a:lnTo>
                <a:lnTo>
                  <a:pt x="56705" y="87244"/>
                </a:lnTo>
                <a:lnTo>
                  <a:pt x="60612" y="89912"/>
                </a:lnTo>
                <a:lnTo>
                  <a:pt x="64208" y="92684"/>
                </a:lnTo>
                <a:lnTo>
                  <a:pt x="67598" y="94531"/>
                </a:lnTo>
                <a:lnTo>
                  <a:pt x="70851" y="95763"/>
                </a:lnTo>
                <a:lnTo>
                  <a:pt x="74011" y="96584"/>
                </a:lnTo>
                <a:lnTo>
                  <a:pt x="76117" y="98123"/>
                </a:lnTo>
                <a:lnTo>
                  <a:pt x="77522" y="100142"/>
                </a:lnTo>
                <a:lnTo>
                  <a:pt x="79083" y="105030"/>
                </a:lnTo>
                <a:lnTo>
                  <a:pt x="79499" y="107723"/>
                </a:lnTo>
                <a:lnTo>
                  <a:pt x="79776" y="110511"/>
                </a:lnTo>
                <a:lnTo>
                  <a:pt x="79961" y="113361"/>
                </a:lnTo>
                <a:lnTo>
                  <a:pt x="80084" y="116254"/>
                </a:lnTo>
                <a:lnTo>
                  <a:pt x="80166" y="119174"/>
                </a:lnTo>
                <a:lnTo>
                  <a:pt x="79229" y="122113"/>
                </a:lnTo>
                <a:lnTo>
                  <a:pt x="77612" y="125065"/>
                </a:lnTo>
                <a:lnTo>
                  <a:pt x="75542" y="128025"/>
                </a:lnTo>
                <a:lnTo>
                  <a:pt x="73170" y="130990"/>
                </a:lnTo>
                <a:lnTo>
                  <a:pt x="70596" y="133959"/>
                </a:lnTo>
                <a:lnTo>
                  <a:pt x="67887" y="136931"/>
                </a:lnTo>
                <a:lnTo>
                  <a:pt x="62233" y="142879"/>
                </a:lnTo>
                <a:lnTo>
                  <a:pt x="50518" y="154782"/>
                </a:lnTo>
                <a:lnTo>
                  <a:pt x="47557" y="156765"/>
                </a:lnTo>
                <a:lnTo>
                  <a:pt x="44591" y="158088"/>
                </a:lnTo>
                <a:lnTo>
                  <a:pt x="41622" y="158970"/>
                </a:lnTo>
                <a:lnTo>
                  <a:pt x="39642" y="160550"/>
                </a:lnTo>
                <a:lnTo>
                  <a:pt x="38322" y="162596"/>
                </a:lnTo>
                <a:lnTo>
                  <a:pt x="37443" y="164952"/>
                </a:lnTo>
                <a:lnTo>
                  <a:pt x="35864" y="166522"/>
                </a:lnTo>
                <a:lnTo>
                  <a:pt x="33819" y="167570"/>
                </a:lnTo>
                <a:lnTo>
                  <a:pt x="31464" y="168267"/>
                </a:lnTo>
                <a:lnTo>
                  <a:pt x="28901" y="168733"/>
                </a:lnTo>
                <a:lnTo>
                  <a:pt x="26200" y="169043"/>
                </a:lnTo>
                <a:lnTo>
                  <a:pt x="19478" y="169541"/>
                </a:lnTo>
                <a:lnTo>
                  <a:pt x="15913" y="169609"/>
                </a:lnTo>
                <a:lnTo>
                  <a:pt x="8894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MARTInkAnnotation128"/>
          <p:cNvSpPr/>
          <p:nvPr/>
        </p:nvSpPr>
        <p:spPr>
          <a:xfrm>
            <a:off x="4598790" y="3464719"/>
            <a:ext cx="8930" cy="223243"/>
          </a:xfrm>
          <a:custGeom>
            <a:avLst/>
            <a:gdLst/>
            <a:ahLst/>
            <a:cxnLst/>
            <a:rect l="0" t="0" r="0" b="0"/>
            <a:pathLst>
              <a:path w="8930" h="223243">
                <a:moveTo>
                  <a:pt x="8929" y="0"/>
                </a:moveTo>
                <a:lnTo>
                  <a:pt x="8929" y="59623"/>
                </a:lnTo>
                <a:lnTo>
                  <a:pt x="7937" y="66538"/>
                </a:lnTo>
                <a:lnTo>
                  <a:pt x="6283" y="74124"/>
                </a:lnTo>
                <a:lnTo>
                  <a:pt x="4189" y="82158"/>
                </a:lnTo>
                <a:lnTo>
                  <a:pt x="2792" y="89499"/>
                </a:lnTo>
                <a:lnTo>
                  <a:pt x="1861" y="96376"/>
                </a:lnTo>
                <a:lnTo>
                  <a:pt x="1240" y="102946"/>
                </a:lnTo>
                <a:lnTo>
                  <a:pt x="827" y="109311"/>
                </a:lnTo>
                <a:lnTo>
                  <a:pt x="551" y="115538"/>
                </a:lnTo>
                <a:lnTo>
                  <a:pt x="244" y="127749"/>
                </a:lnTo>
                <a:lnTo>
                  <a:pt x="0" y="198906"/>
                </a:lnTo>
                <a:lnTo>
                  <a:pt x="992" y="202057"/>
                </a:lnTo>
                <a:lnTo>
                  <a:pt x="2645" y="205150"/>
                </a:lnTo>
                <a:lnTo>
                  <a:pt x="4739" y="208204"/>
                </a:lnTo>
                <a:lnTo>
                  <a:pt x="6136" y="211232"/>
                </a:lnTo>
                <a:lnTo>
                  <a:pt x="7067" y="214244"/>
                </a:lnTo>
                <a:lnTo>
                  <a:pt x="892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MARTInkAnnotation129"/>
          <p:cNvSpPr/>
          <p:nvPr/>
        </p:nvSpPr>
        <p:spPr>
          <a:xfrm>
            <a:off x="4527352" y="3545086"/>
            <a:ext cx="133946" cy="17860"/>
          </a:xfrm>
          <a:custGeom>
            <a:avLst/>
            <a:gdLst/>
            <a:ahLst/>
            <a:cxnLst/>
            <a:rect l="0" t="0" r="0" b="0"/>
            <a:pathLst>
              <a:path w="133946" h="17860">
                <a:moveTo>
                  <a:pt x="0" y="0"/>
                </a:moveTo>
                <a:lnTo>
                  <a:pt x="4740" y="0"/>
                </a:lnTo>
                <a:lnTo>
                  <a:pt x="8121" y="993"/>
                </a:lnTo>
                <a:lnTo>
                  <a:pt x="12359" y="2646"/>
                </a:lnTo>
                <a:lnTo>
                  <a:pt x="17169" y="4741"/>
                </a:lnTo>
                <a:lnTo>
                  <a:pt x="21367" y="6137"/>
                </a:lnTo>
                <a:lnTo>
                  <a:pt x="25159" y="7068"/>
                </a:lnTo>
                <a:lnTo>
                  <a:pt x="28679" y="7688"/>
                </a:lnTo>
                <a:lnTo>
                  <a:pt x="33010" y="8102"/>
                </a:lnTo>
                <a:lnTo>
                  <a:pt x="37882" y="8378"/>
                </a:lnTo>
                <a:lnTo>
                  <a:pt x="43113" y="8562"/>
                </a:lnTo>
                <a:lnTo>
                  <a:pt x="47594" y="9677"/>
                </a:lnTo>
                <a:lnTo>
                  <a:pt x="51573" y="11412"/>
                </a:lnTo>
                <a:lnTo>
                  <a:pt x="55218" y="13561"/>
                </a:lnTo>
                <a:lnTo>
                  <a:pt x="58640" y="14994"/>
                </a:lnTo>
                <a:lnTo>
                  <a:pt x="61913" y="15949"/>
                </a:lnTo>
                <a:lnTo>
                  <a:pt x="65088" y="16586"/>
                </a:lnTo>
                <a:lnTo>
                  <a:pt x="69189" y="17011"/>
                </a:lnTo>
                <a:lnTo>
                  <a:pt x="73907" y="17293"/>
                </a:lnTo>
                <a:lnTo>
                  <a:pt x="83449" y="17608"/>
                </a:lnTo>
                <a:lnTo>
                  <a:pt x="95391" y="17785"/>
                </a:lnTo>
                <a:lnTo>
                  <a:pt x="13394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MARTInkAnnotation130"/>
          <p:cNvSpPr/>
          <p:nvPr/>
        </p:nvSpPr>
        <p:spPr>
          <a:xfrm>
            <a:off x="4741664" y="3598664"/>
            <a:ext cx="26790" cy="105347"/>
          </a:xfrm>
          <a:custGeom>
            <a:avLst/>
            <a:gdLst/>
            <a:ahLst/>
            <a:cxnLst/>
            <a:rect l="0" t="0" r="0" b="0"/>
            <a:pathLst>
              <a:path w="26790" h="105347">
                <a:moveTo>
                  <a:pt x="26789" y="0"/>
                </a:moveTo>
                <a:lnTo>
                  <a:pt x="22049" y="14222"/>
                </a:lnTo>
                <a:lnTo>
                  <a:pt x="20652" y="20395"/>
                </a:lnTo>
                <a:lnTo>
                  <a:pt x="19721" y="26495"/>
                </a:lnTo>
                <a:lnTo>
                  <a:pt x="19100" y="32547"/>
                </a:lnTo>
                <a:lnTo>
                  <a:pt x="17695" y="38565"/>
                </a:lnTo>
                <a:lnTo>
                  <a:pt x="15765" y="44562"/>
                </a:lnTo>
                <a:lnTo>
                  <a:pt x="13486" y="50544"/>
                </a:lnTo>
                <a:lnTo>
                  <a:pt x="11968" y="56516"/>
                </a:lnTo>
                <a:lnTo>
                  <a:pt x="10955" y="62482"/>
                </a:lnTo>
                <a:lnTo>
                  <a:pt x="10280" y="68444"/>
                </a:lnTo>
                <a:lnTo>
                  <a:pt x="8838" y="73411"/>
                </a:lnTo>
                <a:lnTo>
                  <a:pt x="6884" y="77714"/>
                </a:lnTo>
                <a:lnTo>
                  <a:pt x="4589" y="81575"/>
                </a:lnTo>
                <a:lnTo>
                  <a:pt x="3059" y="85141"/>
                </a:lnTo>
                <a:lnTo>
                  <a:pt x="2039" y="88511"/>
                </a:lnTo>
                <a:lnTo>
                  <a:pt x="1360" y="91750"/>
                </a:lnTo>
                <a:lnTo>
                  <a:pt x="906" y="94901"/>
                </a:lnTo>
                <a:lnTo>
                  <a:pt x="604" y="97994"/>
                </a:lnTo>
                <a:lnTo>
                  <a:pt x="119" y="105346"/>
                </a:lnTo>
                <a:lnTo>
                  <a:pt x="53" y="103707"/>
                </a:lnTo>
                <a:lnTo>
                  <a:pt x="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SMARTInkAnnotation131"/>
          <p:cNvSpPr/>
          <p:nvPr/>
        </p:nvSpPr>
        <p:spPr>
          <a:xfrm>
            <a:off x="4804172" y="3482578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MARTInkAnnotation132"/>
          <p:cNvSpPr/>
          <p:nvPr/>
        </p:nvSpPr>
        <p:spPr>
          <a:xfrm>
            <a:off x="4875645" y="3554016"/>
            <a:ext cx="80333" cy="114690"/>
          </a:xfrm>
          <a:custGeom>
            <a:avLst/>
            <a:gdLst/>
            <a:ahLst/>
            <a:cxnLst/>
            <a:rect l="0" t="0" r="0" b="0"/>
            <a:pathLst>
              <a:path w="80333" h="114690">
                <a:moveTo>
                  <a:pt x="53543" y="0"/>
                </a:moveTo>
                <a:lnTo>
                  <a:pt x="25737" y="27805"/>
                </a:lnTo>
                <a:lnTo>
                  <a:pt x="23099" y="31435"/>
                </a:lnTo>
                <a:lnTo>
                  <a:pt x="21340" y="34847"/>
                </a:lnTo>
                <a:lnTo>
                  <a:pt x="20169" y="38114"/>
                </a:lnTo>
                <a:lnTo>
                  <a:pt x="18394" y="41284"/>
                </a:lnTo>
                <a:lnTo>
                  <a:pt x="16220" y="44390"/>
                </a:lnTo>
                <a:lnTo>
                  <a:pt x="13778" y="47453"/>
                </a:lnTo>
                <a:lnTo>
                  <a:pt x="12150" y="50486"/>
                </a:lnTo>
                <a:lnTo>
                  <a:pt x="11064" y="53501"/>
                </a:lnTo>
                <a:lnTo>
                  <a:pt x="10341" y="56503"/>
                </a:lnTo>
                <a:lnTo>
                  <a:pt x="8866" y="59496"/>
                </a:lnTo>
                <a:lnTo>
                  <a:pt x="6891" y="62485"/>
                </a:lnTo>
                <a:lnTo>
                  <a:pt x="4582" y="65468"/>
                </a:lnTo>
                <a:lnTo>
                  <a:pt x="3043" y="68450"/>
                </a:lnTo>
                <a:lnTo>
                  <a:pt x="2016" y="71430"/>
                </a:lnTo>
                <a:lnTo>
                  <a:pt x="1333" y="74409"/>
                </a:lnTo>
                <a:lnTo>
                  <a:pt x="876" y="77387"/>
                </a:lnTo>
                <a:lnTo>
                  <a:pt x="572" y="80365"/>
                </a:lnTo>
                <a:lnTo>
                  <a:pt x="370" y="83342"/>
                </a:lnTo>
                <a:lnTo>
                  <a:pt x="235" y="86319"/>
                </a:lnTo>
                <a:lnTo>
                  <a:pt x="84" y="92272"/>
                </a:lnTo>
                <a:lnTo>
                  <a:pt x="0" y="101202"/>
                </a:lnTo>
                <a:lnTo>
                  <a:pt x="980" y="103187"/>
                </a:lnTo>
                <a:lnTo>
                  <a:pt x="2626" y="104510"/>
                </a:lnTo>
                <a:lnTo>
                  <a:pt x="4715" y="105392"/>
                </a:lnTo>
                <a:lnTo>
                  <a:pt x="7100" y="106972"/>
                </a:lnTo>
                <a:lnTo>
                  <a:pt x="9683" y="109017"/>
                </a:lnTo>
                <a:lnTo>
                  <a:pt x="12397" y="111373"/>
                </a:lnTo>
                <a:lnTo>
                  <a:pt x="15198" y="112944"/>
                </a:lnTo>
                <a:lnTo>
                  <a:pt x="18057" y="113992"/>
                </a:lnTo>
                <a:lnTo>
                  <a:pt x="20956" y="114689"/>
                </a:lnTo>
                <a:lnTo>
                  <a:pt x="24873" y="114162"/>
                </a:lnTo>
                <a:lnTo>
                  <a:pt x="29468" y="112819"/>
                </a:lnTo>
                <a:lnTo>
                  <a:pt x="34517" y="110931"/>
                </a:lnTo>
                <a:lnTo>
                  <a:pt x="38874" y="109673"/>
                </a:lnTo>
                <a:lnTo>
                  <a:pt x="42771" y="108834"/>
                </a:lnTo>
                <a:lnTo>
                  <a:pt x="46362" y="108274"/>
                </a:lnTo>
                <a:lnTo>
                  <a:pt x="50740" y="106909"/>
                </a:lnTo>
                <a:lnTo>
                  <a:pt x="55642" y="105007"/>
                </a:lnTo>
                <a:lnTo>
                  <a:pt x="60896" y="102747"/>
                </a:lnTo>
                <a:lnTo>
                  <a:pt x="65390" y="101240"/>
                </a:lnTo>
                <a:lnTo>
                  <a:pt x="69378" y="100235"/>
                </a:lnTo>
                <a:lnTo>
                  <a:pt x="80332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MARTInkAnnotation133"/>
          <p:cNvSpPr/>
          <p:nvPr/>
        </p:nvSpPr>
        <p:spPr>
          <a:xfrm>
            <a:off x="5018530" y="3385870"/>
            <a:ext cx="262861" cy="257444"/>
          </a:xfrm>
          <a:custGeom>
            <a:avLst/>
            <a:gdLst/>
            <a:ahLst/>
            <a:cxnLst/>
            <a:rect l="0" t="0" r="0" b="0"/>
            <a:pathLst>
              <a:path w="262861" h="257444">
                <a:moveTo>
                  <a:pt x="71392" y="141357"/>
                </a:moveTo>
                <a:lnTo>
                  <a:pt x="58963" y="141357"/>
                </a:lnTo>
                <a:lnTo>
                  <a:pt x="56161" y="142349"/>
                </a:lnTo>
                <a:lnTo>
                  <a:pt x="50401" y="146097"/>
                </a:lnTo>
                <a:lnTo>
                  <a:pt x="44534" y="153716"/>
                </a:lnTo>
                <a:lnTo>
                  <a:pt x="41581" y="158526"/>
                </a:lnTo>
                <a:lnTo>
                  <a:pt x="35653" y="166516"/>
                </a:lnTo>
                <a:lnTo>
                  <a:pt x="29711" y="174367"/>
                </a:lnTo>
                <a:lnTo>
                  <a:pt x="26737" y="179238"/>
                </a:lnTo>
                <a:lnTo>
                  <a:pt x="23763" y="184471"/>
                </a:lnTo>
                <a:lnTo>
                  <a:pt x="20788" y="188951"/>
                </a:lnTo>
                <a:lnTo>
                  <a:pt x="14836" y="196575"/>
                </a:lnTo>
                <a:lnTo>
                  <a:pt x="11860" y="200989"/>
                </a:lnTo>
                <a:lnTo>
                  <a:pt x="8883" y="205916"/>
                </a:lnTo>
                <a:lnTo>
                  <a:pt x="5907" y="211186"/>
                </a:lnTo>
                <a:lnTo>
                  <a:pt x="3922" y="215690"/>
                </a:lnTo>
                <a:lnTo>
                  <a:pt x="1718" y="223341"/>
                </a:lnTo>
                <a:lnTo>
                  <a:pt x="738" y="230050"/>
                </a:lnTo>
                <a:lnTo>
                  <a:pt x="0" y="239025"/>
                </a:lnTo>
                <a:lnTo>
                  <a:pt x="2620" y="239335"/>
                </a:lnTo>
                <a:lnTo>
                  <a:pt x="4708" y="239418"/>
                </a:lnTo>
                <a:lnTo>
                  <a:pt x="7093" y="238481"/>
                </a:lnTo>
                <a:lnTo>
                  <a:pt x="15188" y="232422"/>
                </a:lnTo>
                <a:lnTo>
                  <a:pt x="20947" y="227140"/>
                </a:lnTo>
                <a:lnTo>
                  <a:pt x="29766" y="218588"/>
                </a:lnTo>
                <a:lnTo>
                  <a:pt x="56510" y="191954"/>
                </a:lnTo>
                <a:lnTo>
                  <a:pt x="59486" y="189971"/>
                </a:lnTo>
                <a:lnTo>
                  <a:pt x="65439" y="187768"/>
                </a:lnTo>
                <a:lnTo>
                  <a:pt x="67424" y="186188"/>
                </a:lnTo>
                <a:lnTo>
                  <a:pt x="68746" y="184142"/>
                </a:lnTo>
                <a:lnTo>
                  <a:pt x="69628" y="181787"/>
                </a:lnTo>
                <a:lnTo>
                  <a:pt x="71208" y="180216"/>
                </a:lnTo>
                <a:lnTo>
                  <a:pt x="73253" y="179169"/>
                </a:lnTo>
                <a:lnTo>
                  <a:pt x="79908" y="177198"/>
                </a:lnTo>
                <a:lnTo>
                  <a:pt x="80240" y="184228"/>
                </a:lnTo>
                <a:lnTo>
                  <a:pt x="80318" y="203940"/>
                </a:lnTo>
                <a:lnTo>
                  <a:pt x="81311" y="207884"/>
                </a:lnTo>
                <a:lnTo>
                  <a:pt x="85061" y="214911"/>
                </a:lnTo>
                <a:lnTo>
                  <a:pt x="87389" y="221342"/>
                </a:lnTo>
                <a:lnTo>
                  <a:pt x="88009" y="224446"/>
                </a:lnTo>
                <a:lnTo>
                  <a:pt x="89416" y="226515"/>
                </a:lnTo>
                <a:lnTo>
                  <a:pt x="91345" y="227895"/>
                </a:lnTo>
                <a:lnTo>
                  <a:pt x="96830" y="230109"/>
                </a:lnTo>
                <a:lnTo>
                  <a:pt x="102521" y="230492"/>
                </a:lnTo>
                <a:lnTo>
                  <a:pt x="105043" y="229554"/>
                </a:lnTo>
                <a:lnTo>
                  <a:pt x="114325" y="223492"/>
                </a:lnTo>
                <a:lnTo>
                  <a:pt x="118866" y="220918"/>
                </a:lnTo>
                <a:lnTo>
                  <a:pt x="123877" y="218211"/>
                </a:lnTo>
                <a:lnTo>
                  <a:pt x="132091" y="212555"/>
                </a:lnTo>
                <a:lnTo>
                  <a:pt x="140041" y="206735"/>
                </a:lnTo>
                <a:lnTo>
                  <a:pt x="144939" y="203793"/>
                </a:lnTo>
                <a:lnTo>
                  <a:pt x="150189" y="200841"/>
                </a:lnTo>
                <a:lnTo>
                  <a:pt x="154681" y="196887"/>
                </a:lnTo>
                <a:lnTo>
                  <a:pt x="158668" y="192268"/>
                </a:lnTo>
                <a:lnTo>
                  <a:pt x="162318" y="187204"/>
                </a:lnTo>
                <a:lnTo>
                  <a:pt x="166736" y="181843"/>
                </a:lnTo>
                <a:lnTo>
                  <a:pt x="171666" y="176285"/>
                </a:lnTo>
                <a:lnTo>
                  <a:pt x="176936" y="170595"/>
                </a:lnTo>
                <a:lnTo>
                  <a:pt x="182434" y="165810"/>
                </a:lnTo>
                <a:lnTo>
                  <a:pt x="188084" y="161628"/>
                </a:lnTo>
                <a:lnTo>
                  <a:pt x="193836" y="157847"/>
                </a:lnTo>
                <a:lnTo>
                  <a:pt x="198662" y="153343"/>
                </a:lnTo>
                <a:lnTo>
                  <a:pt x="202871" y="148355"/>
                </a:lnTo>
                <a:lnTo>
                  <a:pt x="206670" y="143046"/>
                </a:lnTo>
                <a:lnTo>
                  <a:pt x="211186" y="137522"/>
                </a:lnTo>
                <a:lnTo>
                  <a:pt x="216182" y="131855"/>
                </a:lnTo>
                <a:lnTo>
                  <a:pt x="221497" y="126092"/>
                </a:lnTo>
                <a:lnTo>
                  <a:pt x="226032" y="120266"/>
                </a:lnTo>
                <a:lnTo>
                  <a:pt x="230048" y="114398"/>
                </a:lnTo>
                <a:lnTo>
                  <a:pt x="233717" y="108502"/>
                </a:lnTo>
                <a:lnTo>
                  <a:pt x="237156" y="102586"/>
                </a:lnTo>
                <a:lnTo>
                  <a:pt x="243622" y="90722"/>
                </a:lnTo>
                <a:lnTo>
                  <a:pt x="246735" y="85772"/>
                </a:lnTo>
                <a:lnTo>
                  <a:pt x="249803" y="81480"/>
                </a:lnTo>
                <a:lnTo>
                  <a:pt x="252840" y="77626"/>
                </a:lnTo>
                <a:lnTo>
                  <a:pt x="255858" y="73073"/>
                </a:lnTo>
                <a:lnTo>
                  <a:pt x="258861" y="68053"/>
                </a:lnTo>
                <a:lnTo>
                  <a:pt x="261855" y="62722"/>
                </a:lnTo>
                <a:lnTo>
                  <a:pt x="262860" y="57183"/>
                </a:lnTo>
                <a:lnTo>
                  <a:pt x="262537" y="51507"/>
                </a:lnTo>
                <a:lnTo>
                  <a:pt x="261330" y="45738"/>
                </a:lnTo>
                <a:lnTo>
                  <a:pt x="260525" y="40900"/>
                </a:lnTo>
                <a:lnTo>
                  <a:pt x="259631" y="32878"/>
                </a:lnTo>
                <a:lnTo>
                  <a:pt x="259392" y="28358"/>
                </a:lnTo>
                <a:lnTo>
                  <a:pt x="258978" y="10561"/>
                </a:lnTo>
                <a:lnTo>
                  <a:pt x="257965" y="8520"/>
                </a:lnTo>
                <a:lnTo>
                  <a:pt x="254193" y="3605"/>
                </a:lnTo>
                <a:lnTo>
                  <a:pt x="251798" y="1897"/>
                </a:lnTo>
                <a:lnTo>
                  <a:pt x="246492" y="0"/>
                </a:lnTo>
                <a:lnTo>
                  <a:pt x="244680" y="486"/>
                </a:lnTo>
                <a:lnTo>
                  <a:pt x="243472" y="1802"/>
                </a:lnTo>
                <a:lnTo>
                  <a:pt x="242666" y="3672"/>
                </a:lnTo>
                <a:lnTo>
                  <a:pt x="236793" y="11044"/>
                </a:lnTo>
                <a:lnTo>
                  <a:pt x="228908" y="19279"/>
                </a:lnTo>
                <a:lnTo>
                  <a:pt x="224028" y="24252"/>
                </a:lnTo>
                <a:lnTo>
                  <a:pt x="220774" y="29553"/>
                </a:lnTo>
                <a:lnTo>
                  <a:pt x="218605" y="35071"/>
                </a:lnTo>
                <a:lnTo>
                  <a:pt x="217159" y="40734"/>
                </a:lnTo>
                <a:lnTo>
                  <a:pt x="215202" y="46493"/>
                </a:lnTo>
                <a:lnTo>
                  <a:pt x="212906" y="52318"/>
                </a:lnTo>
                <a:lnTo>
                  <a:pt x="210384" y="58185"/>
                </a:lnTo>
                <a:lnTo>
                  <a:pt x="207709" y="65073"/>
                </a:lnTo>
                <a:lnTo>
                  <a:pt x="202092" y="80664"/>
                </a:lnTo>
                <a:lnTo>
                  <a:pt x="199205" y="87996"/>
                </a:lnTo>
                <a:lnTo>
                  <a:pt x="196288" y="94869"/>
                </a:lnTo>
                <a:lnTo>
                  <a:pt x="193351" y="101435"/>
                </a:lnTo>
                <a:lnTo>
                  <a:pt x="190401" y="108789"/>
                </a:lnTo>
                <a:lnTo>
                  <a:pt x="184478" y="124898"/>
                </a:lnTo>
                <a:lnTo>
                  <a:pt x="181509" y="132368"/>
                </a:lnTo>
                <a:lnTo>
                  <a:pt x="178537" y="139333"/>
                </a:lnTo>
                <a:lnTo>
                  <a:pt x="175565" y="145961"/>
                </a:lnTo>
                <a:lnTo>
                  <a:pt x="173582" y="152364"/>
                </a:lnTo>
                <a:lnTo>
                  <a:pt x="172261" y="158616"/>
                </a:lnTo>
                <a:lnTo>
                  <a:pt x="171380" y="164769"/>
                </a:lnTo>
                <a:lnTo>
                  <a:pt x="170793" y="169864"/>
                </a:lnTo>
                <a:lnTo>
                  <a:pt x="170401" y="174252"/>
                </a:lnTo>
                <a:lnTo>
                  <a:pt x="170140" y="178169"/>
                </a:lnTo>
                <a:lnTo>
                  <a:pt x="170959" y="182766"/>
                </a:lnTo>
                <a:lnTo>
                  <a:pt x="172496" y="187814"/>
                </a:lnTo>
                <a:lnTo>
                  <a:pt x="174513" y="193164"/>
                </a:lnTo>
                <a:lnTo>
                  <a:pt x="176851" y="197723"/>
                </a:lnTo>
                <a:lnTo>
                  <a:pt x="182093" y="205434"/>
                </a:lnTo>
                <a:lnTo>
                  <a:pt x="187730" y="212169"/>
                </a:lnTo>
                <a:lnTo>
                  <a:pt x="190623" y="215354"/>
                </a:lnTo>
                <a:lnTo>
                  <a:pt x="194535" y="218469"/>
                </a:lnTo>
                <a:lnTo>
                  <a:pt x="199128" y="221538"/>
                </a:lnTo>
                <a:lnTo>
                  <a:pt x="204174" y="224577"/>
                </a:lnTo>
                <a:lnTo>
                  <a:pt x="208531" y="227594"/>
                </a:lnTo>
                <a:lnTo>
                  <a:pt x="216017" y="233593"/>
                </a:lnTo>
                <a:lnTo>
                  <a:pt x="220394" y="236582"/>
                </a:lnTo>
                <a:lnTo>
                  <a:pt x="225297" y="239567"/>
                </a:lnTo>
                <a:lnTo>
                  <a:pt x="230550" y="242549"/>
                </a:lnTo>
                <a:lnTo>
                  <a:pt x="235044" y="244537"/>
                </a:lnTo>
                <a:lnTo>
                  <a:pt x="242683" y="246745"/>
                </a:lnTo>
                <a:lnTo>
                  <a:pt x="249386" y="250373"/>
                </a:lnTo>
                <a:lnTo>
                  <a:pt x="258915" y="257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MARTInkAnnotation134"/>
          <p:cNvSpPr/>
          <p:nvPr/>
        </p:nvSpPr>
        <p:spPr>
          <a:xfrm>
            <a:off x="3522183" y="3849106"/>
            <a:ext cx="121131" cy="356778"/>
          </a:xfrm>
          <a:custGeom>
            <a:avLst/>
            <a:gdLst/>
            <a:ahLst/>
            <a:cxnLst/>
            <a:rect l="0" t="0" r="0" b="0"/>
            <a:pathLst>
              <a:path w="121131" h="356778">
                <a:moveTo>
                  <a:pt x="121130" y="44238"/>
                </a:moveTo>
                <a:lnTo>
                  <a:pt x="121130" y="27988"/>
                </a:lnTo>
                <a:lnTo>
                  <a:pt x="118484" y="24448"/>
                </a:lnTo>
                <a:lnTo>
                  <a:pt x="116389" y="22115"/>
                </a:lnTo>
                <a:lnTo>
                  <a:pt x="114992" y="19567"/>
                </a:lnTo>
                <a:lnTo>
                  <a:pt x="113441" y="14091"/>
                </a:lnTo>
                <a:lnTo>
                  <a:pt x="112035" y="12234"/>
                </a:lnTo>
                <a:lnTo>
                  <a:pt x="110106" y="10996"/>
                </a:lnTo>
                <a:lnTo>
                  <a:pt x="107827" y="10170"/>
                </a:lnTo>
                <a:lnTo>
                  <a:pt x="105316" y="8628"/>
                </a:lnTo>
                <a:lnTo>
                  <a:pt x="102650" y="6607"/>
                </a:lnTo>
                <a:lnTo>
                  <a:pt x="99880" y="4268"/>
                </a:lnTo>
                <a:lnTo>
                  <a:pt x="97041" y="2709"/>
                </a:lnTo>
                <a:lnTo>
                  <a:pt x="94156" y="1669"/>
                </a:lnTo>
                <a:lnTo>
                  <a:pt x="91241" y="976"/>
                </a:lnTo>
                <a:lnTo>
                  <a:pt x="88306" y="513"/>
                </a:lnTo>
                <a:lnTo>
                  <a:pt x="85356" y="206"/>
                </a:lnTo>
                <a:lnTo>
                  <a:pt x="82398" y="0"/>
                </a:lnTo>
                <a:lnTo>
                  <a:pt x="79434" y="856"/>
                </a:lnTo>
                <a:lnTo>
                  <a:pt x="76465" y="2418"/>
                </a:lnTo>
                <a:lnTo>
                  <a:pt x="73494" y="4451"/>
                </a:lnTo>
                <a:lnTo>
                  <a:pt x="70521" y="6799"/>
                </a:lnTo>
                <a:lnTo>
                  <a:pt x="67546" y="9357"/>
                </a:lnTo>
                <a:lnTo>
                  <a:pt x="64571" y="12054"/>
                </a:lnTo>
                <a:lnTo>
                  <a:pt x="58620" y="17697"/>
                </a:lnTo>
                <a:lnTo>
                  <a:pt x="37786" y="38299"/>
                </a:lnTo>
                <a:lnTo>
                  <a:pt x="35801" y="42263"/>
                </a:lnTo>
                <a:lnTo>
                  <a:pt x="32016" y="57323"/>
                </a:lnTo>
                <a:lnTo>
                  <a:pt x="29970" y="62883"/>
                </a:lnTo>
                <a:lnTo>
                  <a:pt x="27615" y="68574"/>
                </a:lnTo>
                <a:lnTo>
                  <a:pt x="25052" y="74353"/>
                </a:lnTo>
                <a:lnTo>
                  <a:pt x="19558" y="86065"/>
                </a:lnTo>
                <a:lnTo>
                  <a:pt x="10888" y="103815"/>
                </a:lnTo>
                <a:lnTo>
                  <a:pt x="8940" y="109753"/>
                </a:lnTo>
                <a:lnTo>
                  <a:pt x="7641" y="115696"/>
                </a:lnTo>
                <a:lnTo>
                  <a:pt x="6775" y="121642"/>
                </a:lnTo>
                <a:lnTo>
                  <a:pt x="6198" y="127591"/>
                </a:lnTo>
                <a:lnTo>
                  <a:pt x="5813" y="133541"/>
                </a:lnTo>
                <a:lnTo>
                  <a:pt x="5557" y="139492"/>
                </a:lnTo>
                <a:lnTo>
                  <a:pt x="4393" y="145444"/>
                </a:lnTo>
                <a:lnTo>
                  <a:pt x="2626" y="151396"/>
                </a:lnTo>
                <a:lnTo>
                  <a:pt x="455" y="157348"/>
                </a:lnTo>
                <a:lnTo>
                  <a:pt x="0" y="163301"/>
                </a:lnTo>
                <a:lnTo>
                  <a:pt x="689" y="169254"/>
                </a:lnTo>
                <a:lnTo>
                  <a:pt x="2141" y="175207"/>
                </a:lnTo>
                <a:lnTo>
                  <a:pt x="5092" y="185129"/>
                </a:lnTo>
                <a:lnTo>
                  <a:pt x="13664" y="212028"/>
                </a:lnTo>
                <a:lnTo>
                  <a:pt x="16744" y="223567"/>
                </a:lnTo>
                <a:lnTo>
                  <a:pt x="18797" y="233243"/>
                </a:lnTo>
                <a:lnTo>
                  <a:pt x="20166" y="241679"/>
                </a:lnTo>
                <a:lnTo>
                  <a:pt x="22070" y="248295"/>
                </a:lnTo>
                <a:lnTo>
                  <a:pt x="24332" y="253698"/>
                </a:lnTo>
                <a:lnTo>
                  <a:pt x="29491" y="263339"/>
                </a:lnTo>
                <a:lnTo>
                  <a:pt x="35091" y="274239"/>
                </a:lnTo>
                <a:lnTo>
                  <a:pt x="37974" y="278931"/>
                </a:lnTo>
                <a:lnTo>
                  <a:pt x="40887" y="283052"/>
                </a:lnTo>
                <a:lnTo>
                  <a:pt x="43823" y="286791"/>
                </a:lnTo>
                <a:lnTo>
                  <a:pt x="47084" y="293592"/>
                </a:lnTo>
                <a:lnTo>
                  <a:pt x="47953" y="296794"/>
                </a:lnTo>
                <a:lnTo>
                  <a:pt x="51565" y="302998"/>
                </a:lnTo>
                <a:lnTo>
                  <a:pt x="53917" y="306042"/>
                </a:lnTo>
                <a:lnTo>
                  <a:pt x="55485" y="310055"/>
                </a:lnTo>
                <a:lnTo>
                  <a:pt x="57228" y="319806"/>
                </a:lnTo>
                <a:lnTo>
                  <a:pt x="58685" y="323200"/>
                </a:lnTo>
                <a:lnTo>
                  <a:pt x="60648" y="325463"/>
                </a:lnTo>
                <a:lnTo>
                  <a:pt x="62949" y="326971"/>
                </a:lnTo>
                <a:lnTo>
                  <a:pt x="64483" y="329961"/>
                </a:lnTo>
                <a:lnTo>
                  <a:pt x="66188" y="338575"/>
                </a:lnTo>
                <a:lnTo>
                  <a:pt x="67372" y="349272"/>
                </a:lnTo>
                <a:lnTo>
                  <a:pt x="67551" y="3567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MARTInkAnnotation135"/>
          <p:cNvSpPr/>
          <p:nvPr/>
        </p:nvSpPr>
        <p:spPr>
          <a:xfrm>
            <a:off x="3411141" y="4009430"/>
            <a:ext cx="205383" cy="17860"/>
          </a:xfrm>
          <a:custGeom>
            <a:avLst/>
            <a:gdLst/>
            <a:ahLst/>
            <a:cxnLst/>
            <a:rect l="0" t="0" r="0" b="0"/>
            <a:pathLst>
              <a:path w="205383" h="17860">
                <a:moveTo>
                  <a:pt x="0" y="17859"/>
                </a:moveTo>
                <a:lnTo>
                  <a:pt x="4740" y="17859"/>
                </a:lnTo>
                <a:lnTo>
                  <a:pt x="7129" y="16867"/>
                </a:lnTo>
                <a:lnTo>
                  <a:pt x="9713" y="15213"/>
                </a:lnTo>
                <a:lnTo>
                  <a:pt x="12428" y="13118"/>
                </a:lnTo>
                <a:lnTo>
                  <a:pt x="15231" y="11722"/>
                </a:lnTo>
                <a:lnTo>
                  <a:pt x="18091" y="10791"/>
                </a:lnTo>
                <a:lnTo>
                  <a:pt x="20990" y="10171"/>
                </a:lnTo>
                <a:lnTo>
                  <a:pt x="23915" y="9757"/>
                </a:lnTo>
                <a:lnTo>
                  <a:pt x="29811" y="9297"/>
                </a:lnTo>
                <a:lnTo>
                  <a:pt x="38384" y="9093"/>
                </a:lnTo>
                <a:lnTo>
                  <a:pt x="43449" y="9039"/>
                </a:lnTo>
                <a:lnTo>
                  <a:pt x="48809" y="8010"/>
                </a:lnTo>
                <a:lnTo>
                  <a:pt x="54368" y="6332"/>
                </a:lnTo>
                <a:lnTo>
                  <a:pt x="60058" y="4221"/>
                </a:lnTo>
                <a:lnTo>
                  <a:pt x="66827" y="2814"/>
                </a:lnTo>
                <a:lnTo>
                  <a:pt x="74317" y="1876"/>
                </a:lnTo>
                <a:lnTo>
                  <a:pt x="82286" y="1251"/>
                </a:lnTo>
                <a:lnTo>
                  <a:pt x="89584" y="834"/>
                </a:lnTo>
                <a:lnTo>
                  <a:pt x="102984" y="371"/>
                </a:lnTo>
                <a:lnTo>
                  <a:pt x="116944" y="11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ARTInkAnnotation136"/>
          <p:cNvSpPr/>
          <p:nvPr/>
        </p:nvSpPr>
        <p:spPr>
          <a:xfrm>
            <a:off x="3750469" y="4045148"/>
            <a:ext cx="8930" cy="125017"/>
          </a:xfrm>
          <a:custGeom>
            <a:avLst/>
            <a:gdLst/>
            <a:ahLst/>
            <a:cxnLst/>
            <a:rect l="0" t="0" r="0" b="0"/>
            <a:pathLst>
              <a:path w="8930" h="125017">
                <a:moveTo>
                  <a:pt x="8929" y="0"/>
                </a:moveTo>
                <a:lnTo>
                  <a:pt x="4189" y="28443"/>
                </a:lnTo>
                <a:lnTo>
                  <a:pt x="2792" y="38806"/>
                </a:lnTo>
                <a:lnTo>
                  <a:pt x="1862" y="47699"/>
                </a:lnTo>
                <a:lnTo>
                  <a:pt x="1241" y="55612"/>
                </a:lnTo>
                <a:lnTo>
                  <a:pt x="827" y="62872"/>
                </a:lnTo>
                <a:lnTo>
                  <a:pt x="367" y="76230"/>
                </a:lnTo>
                <a:lnTo>
                  <a:pt x="48" y="104358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MARTInkAnnotation137"/>
          <p:cNvSpPr/>
          <p:nvPr/>
        </p:nvSpPr>
        <p:spPr>
          <a:xfrm>
            <a:off x="3768328" y="3884414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0"/>
                </a:move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SMARTInkAnnotation138"/>
          <p:cNvSpPr/>
          <p:nvPr/>
        </p:nvSpPr>
        <p:spPr>
          <a:xfrm>
            <a:off x="3848738" y="3982641"/>
            <a:ext cx="133904" cy="142830"/>
          </a:xfrm>
          <a:custGeom>
            <a:avLst/>
            <a:gdLst/>
            <a:ahLst/>
            <a:cxnLst/>
            <a:rect l="0" t="0" r="0" b="0"/>
            <a:pathLst>
              <a:path w="133904" h="142830">
                <a:moveTo>
                  <a:pt x="71395" y="0"/>
                </a:moveTo>
                <a:lnTo>
                  <a:pt x="61914" y="0"/>
                </a:lnTo>
                <a:lnTo>
                  <a:pt x="58129" y="992"/>
                </a:lnTo>
                <a:lnTo>
                  <a:pt x="54613" y="2646"/>
                </a:lnTo>
                <a:lnTo>
                  <a:pt x="51277" y="4740"/>
                </a:lnTo>
                <a:lnTo>
                  <a:pt x="48061" y="7129"/>
                </a:lnTo>
                <a:lnTo>
                  <a:pt x="44925" y="9713"/>
                </a:lnTo>
                <a:lnTo>
                  <a:pt x="41842" y="12428"/>
                </a:lnTo>
                <a:lnTo>
                  <a:pt x="35771" y="18091"/>
                </a:lnTo>
                <a:lnTo>
                  <a:pt x="32762" y="20991"/>
                </a:lnTo>
                <a:lnTo>
                  <a:pt x="29765" y="24908"/>
                </a:lnTo>
                <a:lnTo>
                  <a:pt x="26775" y="29504"/>
                </a:lnTo>
                <a:lnTo>
                  <a:pt x="23788" y="34552"/>
                </a:lnTo>
                <a:lnTo>
                  <a:pt x="21798" y="39901"/>
                </a:lnTo>
                <a:lnTo>
                  <a:pt x="20471" y="45453"/>
                </a:lnTo>
                <a:lnTo>
                  <a:pt x="19586" y="51138"/>
                </a:lnTo>
                <a:lnTo>
                  <a:pt x="18004" y="55920"/>
                </a:lnTo>
                <a:lnTo>
                  <a:pt x="15957" y="60100"/>
                </a:lnTo>
                <a:lnTo>
                  <a:pt x="13601" y="63879"/>
                </a:lnTo>
                <a:lnTo>
                  <a:pt x="11037" y="67391"/>
                </a:lnTo>
                <a:lnTo>
                  <a:pt x="8336" y="70724"/>
                </a:lnTo>
                <a:lnTo>
                  <a:pt x="5543" y="73938"/>
                </a:lnTo>
                <a:lnTo>
                  <a:pt x="3681" y="78065"/>
                </a:lnTo>
                <a:lnTo>
                  <a:pt x="2440" y="82801"/>
                </a:lnTo>
                <a:lnTo>
                  <a:pt x="1612" y="87943"/>
                </a:lnTo>
                <a:lnTo>
                  <a:pt x="1061" y="92363"/>
                </a:lnTo>
                <a:lnTo>
                  <a:pt x="693" y="96302"/>
                </a:lnTo>
                <a:lnTo>
                  <a:pt x="448" y="99920"/>
                </a:lnTo>
                <a:lnTo>
                  <a:pt x="284" y="103324"/>
                </a:lnTo>
                <a:lnTo>
                  <a:pt x="102" y="109753"/>
                </a:lnTo>
                <a:lnTo>
                  <a:pt x="0" y="118950"/>
                </a:lnTo>
                <a:lnTo>
                  <a:pt x="978" y="121964"/>
                </a:lnTo>
                <a:lnTo>
                  <a:pt x="2622" y="124965"/>
                </a:lnTo>
                <a:lnTo>
                  <a:pt x="4711" y="127959"/>
                </a:lnTo>
                <a:lnTo>
                  <a:pt x="6103" y="130946"/>
                </a:lnTo>
                <a:lnTo>
                  <a:pt x="7031" y="133930"/>
                </a:lnTo>
                <a:lnTo>
                  <a:pt x="7649" y="136912"/>
                </a:lnTo>
                <a:lnTo>
                  <a:pt x="9054" y="138899"/>
                </a:lnTo>
                <a:lnTo>
                  <a:pt x="10983" y="140224"/>
                </a:lnTo>
                <a:lnTo>
                  <a:pt x="13261" y="141108"/>
                </a:lnTo>
                <a:lnTo>
                  <a:pt x="16764" y="141696"/>
                </a:lnTo>
                <a:lnTo>
                  <a:pt x="21084" y="142089"/>
                </a:lnTo>
                <a:lnTo>
                  <a:pt x="30183" y="142526"/>
                </a:lnTo>
                <a:lnTo>
                  <a:pt x="37534" y="142720"/>
                </a:lnTo>
                <a:lnTo>
                  <a:pt x="47251" y="142829"/>
                </a:lnTo>
                <a:lnTo>
                  <a:pt x="51330" y="141852"/>
                </a:lnTo>
                <a:lnTo>
                  <a:pt x="56034" y="140209"/>
                </a:lnTo>
                <a:lnTo>
                  <a:pt x="61154" y="138121"/>
                </a:lnTo>
                <a:lnTo>
                  <a:pt x="65560" y="135737"/>
                </a:lnTo>
                <a:lnTo>
                  <a:pt x="69490" y="133155"/>
                </a:lnTo>
                <a:lnTo>
                  <a:pt x="73101" y="130442"/>
                </a:lnTo>
                <a:lnTo>
                  <a:pt x="77493" y="127641"/>
                </a:lnTo>
                <a:lnTo>
                  <a:pt x="82406" y="124781"/>
                </a:lnTo>
                <a:lnTo>
                  <a:pt x="87665" y="121883"/>
                </a:lnTo>
                <a:lnTo>
                  <a:pt x="98801" y="116016"/>
                </a:lnTo>
                <a:lnTo>
                  <a:pt x="104548" y="113063"/>
                </a:lnTo>
                <a:lnTo>
                  <a:pt x="110364" y="109109"/>
                </a:lnTo>
                <a:lnTo>
                  <a:pt x="116226" y="104489"/>
                </a:lnTo>
                <a:lnTo>
                  <a:pt x="13390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MARTInkAnnotation139"/>
          <p:cNvSpPr/>
          <p:nvPr/>
        </p:nvSpPr>
        <p:spPr>
          <a:xfrm>
            <a:off x="4098727" y="3848695"/>
            <a:ext cx="17860" cy="232173"/>
          </a:xfrm>
          <a:custGeom>
            <a:avLst/>
            <a:gdLst/>
            <a:ahLst/>
            <a:cxnLst/>
            <a:rect l="0" t="0" r="0" b="0"/>
            <a:pathLst>
              <a:path w="17860" h="232173">
                <a:moveTo>
                  <a:pt x="8929" y="0"/>
                </a:moveTo>
                <a:lnTo>
                  <a:pt x="4189" y="18962"/>
                </a:lnTo>
                <a:lnTo>
                  <a:pt x="2792" y="27525"/>
                </a:lnTo>
                <a:lnTo>
                  <a:pt x="1861" y="36209"/>
                </a:lnTo>
                <a:lnTo>
                  <a:pt x="1241" y="44976"/>
                </a:lnTo>
                <a:lnTo>
                  <a:pt x="827" y="53796"/>
                </a:lnTo>
                <a:lnTo>
                  <a:pt x="367" y="71535"/>
                </a:lnTo>
                <a:lnTo>
                  <a:pt x="0" y="197620"/>
                </a:lnTo>
                <a:lnTo>
                  <a:pt x="992" y="201200"/>
                </a:lnTo>
                <a:lnTo>
                  <a:pt x="2646" y="204579"/>
                </a:lnTo>
                <a:lnTo>
                  <a:pt x="4740" y="207824"/>
                </a:lnTo>
                <a:lnTo>
                  <a:pt x="6136" y="210979"/>
                </a:lnTo>
                <a:lnTo>
                  <a:pt x="7067" y="214074"/>
                </a:lnTo>
                <a:lnTo>
                  <a:pt x="8561" y="221432"/>
                </a:lnTo>
                <a:lnTo>
                  <a:pt x="9676" y="223027"/>
                </a:lnTo>
                <a:lnTo>
                  <a:pt x="11411" y="225084"/>
                </a:lnTo>
                <a:lnTo>
                  <a:pt x="17859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MARTInkAnnotation140"/>
          <p:cNvSpPr/>
          <p:nvPr/>
        </p:nvSpPr>
        <p:spPr>
          <a:xfrm>
            <a:off x="4000500" y="3911206"/>
            <a:ext cx="160735" cy="26787"/>
          </a:xfrm>
          <a:custGeom>
            <a:avLst/>
            <a:gdLst/>
            <a:ahLst/>
            <a:cxnLst/>
            <a:rect l="0" t="0" r="0" b="0"/>
            <a:pathLst>
              <a:path w="160735" h="26787">
                <a:moveTo>
                  <a:pt x="0" y="8927"/>
                </a:moveTo>
                <a:lnTo>
                  <a:pt x="0" y="1239"/>
                </a:lnTo>
                <a:lnTo>
                  <a:pt x="1984" y="825"/>
                </a:lnTo>
                <a:lnTo>
                  <a:pt x="5292" y="549"/>
                </a:lnTo>
                <a:lnTo>
                  <a:pt x="13266" y="242"/>
                </a:lnTo>
                <a:lnTo>
                  <a:pt x="20117" y="106"/>
                </a:lnTo>
                <a:lnTo>
                  <a:pt x="68597" y="0"/>
                </a:lnTo>
                <a:lnTo>
                  <a:pt x="73513" y="991"/>
                </a:lnTo>
                <a:lnTo>
                  <a:pt x="77782" y="2644"/>
                </a:lnTo>
                <a:lnTo>
                  <a:pt x="81621" y="4738"/>
                </a:lnTo>
                <a:lnTo>
                  <a:pt x="86164" y="6135"/>
                </a:lnTo>
                <a:lnTo>
                  <a:pt x="91177" y="7065"/>
                </a:lnTo>
                <a:lnTo>
                  <a:pt x="96503" y="7686"/>
                </a:lnTo>
                <a:lnTo>
                  <a:pt x="101046" y="8100"/>
                </a:lnTo>
                <a:lnTo>
                  <a:pt x="105067" y="8375"/>
                </a:lnTo>
                <a:lnTo>
                  <a:pt x="108740" y="8559"/>
                </a:lnTo>
                <a:lnTo>
                  <a:pt x="113173" y="9674"/>
                </a:lnTo>
                <a:lnTo>
                  <a:pt x="118113" y="11409"/>
                </a:lnTo>
                <a:lnTo>
                  <a:pt x="123390" y="13558"/>
                </a:lnTo>
                <a:lnTo>
                  <a:pt x="128893" y="15983"/>
                </a:lnTo>
                <a:lnTo>
                  <a:pt x="140299" y="21323"/>
                </a:lnTo>
                <a:lnTo>
                  <a:pt x="145126" y="23144"/>
                </a:lnTo>
                <a:lnTo>
                  <a:pt x="149337" y="24358"/>
                </a:lnTo>
                <a:lnTo>
                  <a:pt x="160734" y="267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SMARTInkAnnotation141"/>
          <p:cNvSpPr/>
          <p:nvPr/>
        </p:nvSpPr>
        <p:spPr>
          <a:xfrm>
            <a:off x="4286253" y="3955852"/>
            <a:ext cx="17857" cy="89297"/>
          </a:xfrm>
          <a:custGeom>
            <a:avLst/>
            <a:gdLst/>
            <a:ahLst/>
            <a:cxnLst/>
            <a:rect l="0" t="0" r="0" b="0"/>
            <a:pathLst>
              <a:path w="17857" h="89297">
                <a:moveTo>
                  <a:pt x="17856" y="0"/>
                </a:moveTo>
                <a:lnTo>
                  <a:pt x="13116" y="9480"/>
                </a:lnTo>
                <a:lnTo>
                  <a:pt x="11720" y="14258"/>
                </a:lnTo>
                <a:lnTo>
                  <a:pt x="10789" y="19427"/>
                </a:lnTo>
                <a:lnTo>
                  <a:pt x="10168" y="24857"/>
                </a:lnTo>
                <a:lnTo>
                  <a:pt x="8762" y="30462"/>
                </a:lnTo>
                <a:lnTo>
                  <a:pt x="6832" y="36183"/>
                </a:lnTo>
                <a:lnTo>
                  <a:pt x="4554" y="41981"/>
                </a:lnTo>
                <a:lnTo>
                  <a:pt x="3035" y="46839"/>
                </a:lnTo>
                <a:lnTo>
                  <a:pt x="2022" y="51070"/>
                </a:lnTo>
                <a:lnTo>
                  <a:pt x="1347" y="54882"/>
                </a:lnTo>
                <a:lnTo>
                  <a:pt x="897" y="59408"/>
                </a:lnTo>
                <a:lnTo>
                  <a:pt x="597" y="64410"/>
                </a:lnTo>
                <a:lnTo>
                  <a:pt x="264" y="74267"/>
                </a:lnTo>
                <a:lnTo>
                  <a:pt x="0" y="89105"/>
                </a:lnTo>
                <a:lnTo>
                  <a:pt x="991" y="89169"/>
                </a:lnTo>
                <a:lnTo>
                  <a:pt x="8927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MARTInkAnnotation142"/>
          <p:cNvSpPr/>
          <p:nvPr/>
        </p:nvSpPr>
        <p:spPr>
          <a:xfrm>
            <a:off x="4313039" y="3839766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0"/>
                </a:move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SMARTInkAnnotation143"/>
          <p:cNvSpPr/>
          <p:nvPr/>
        </p:nvSpPr>
        <p:spPr>
          <a:xfrm>
            <a:off x="4420336" y="3849098"/>
            <a:ext cx="258821" cy="176299"/>
          </a:xfrm>
          <a:custGeom>
            <a:avLst/>
            <a:gdLst/>
            <a:ahLst/>
            <a:cxnLst/>
            <a:rect l="0" t="0" r="0" b="0"/>
            <a:pathLst>
              <a:path w="258821" h="176299">
                <a:moveTo>
                  <a:pt x="17719" y="62106"/>
                </a:moveTo>
                <a:lnTo>
                  <a:pt x="17719" y="66846"/>
                </a:lnTo>
                <a:lnTo>
                  <a:pt x="16727" y="73203"/>
                </a:lnTo>
                <a:lnTo>
                  <a:pt x="12978" y="93496"/>
                </a:lnTo>
                <a:lnTo>
                  <a:pt x="10590" y="102876"/>
                </a:lnTo>
                <a:lnTo>
                  <a:pt x="8005" y="111114"/>
                </a:lnTo>
                <a:lnTo>
                  <a:pt x="5290" y="118590"/>
                </a:lnTo>
                <a:lnTo>
                  <a:pt x="3480" y="124566"/>
                </a:lnTo>
                <a:lnTo>
                  <a:pt x="2273" y="129543"/>
                </a:lnTo>
                <a:lnTo>
                  <a:pt x="1469" y="133853"/>
                </a:lnTo>
                <a:lnTo>
                  <a:pt x="932" y="138711"/>
                </a:lnTo>
                <a:lnTo>
                  <a:pt x="574" y="143933"/>
                </a:lnTo>
                <a:lnTo>
                  <a:pt x="177" y="154036"/>
                </a:lnTo>
                <a:lnTo>
                  <a:pt x="0" y="161833"/>
                </a:lnTo>
                <a:lnTo>
                  <a:pt x="945" y="165302"/>
                </a:lnTo>
                <a:lnTo>
                  <a:pt x="2568" y="168606"/>
                </a:lnTo>
                <a:lnTo>
                  <a:pt x="7560" y="176298"/>
                </a:lnTo>
                <a:lnTo>
                  <a:pt x="8962" y="175937"/>
                </a:lnTo>
                <a:lnTo>
                  <a:pt x="13165" y="172890"/>
                </a:lnTo>
                <a:lnTo>
                  <a:pt x="14683" y="170688"/>
                </a:lnTo>
                <a:lnTo>
                  <a:pt x="16370" y="165596"/>
                </a:lnTo>
                <a:lnTo>
                  <a:pt x="17812" y="161857"/>
                </a:lnTo>
                <a:lnTo>
                  <a:pt x="19765" y="157380"/>
                </a:lnTo>
                <a:lnTo>
                  <a:pt x="22060" y="152411"/>
                </a:lnTo>
                <a:lnTo>
                  <a:pt x="24581" y="148106"/>
                </a:lnTo>
                <a:lnTo>
                  <a:pt x="27255" y="144244"/>
                </a:lnTo>
                <a:lnTo>
                  <a:pt x="30030" y="140677"/>
                </a:lnTo>
                <a:lnTo>
                  <a:pt x="32871" y="136315"/>
                </a:lnTo>
                <a:lnTo>
                  <a:pt x="35758" y="131422"/>
                </a:lnTo>
                <a:lnTo>
                  <a:pt x="38674" y="126176"/>
                </a:lnTo>
                <a:lnTo>
                  <a:pt x="44561" y="115055"/>
                </a:lnTo>
                <a:lnTo>
                  <a:pt x="56424" y="91747"/>
                </a:lnTo>
                <a:lnTo>
                  <a:pt x="58406" y="86827"/>
                </a:lnTo>
                <a:lnTo>
                  <a:pt x="59726" y="82555"/>
                </a:lnTo>
                <a:lnTo>
                  <a:pt x="60606" y="78715"/>
                </a:lnTo>
                <a:lnTo>
                  <a:pt x="61193" y="74171"/>
                </a:lnTo>
                <a:lnTo>
                  <a:pt x="61585" y="69157"/>
                </a:lnTo>
                <a:lnTo>
                  <a:pt x="62019" y="59286"/>
                </a:lnTo>
                <a:lnTo>
                  <a:pt x="62264" y="48151"/>
                </a:lnTo>
                <a:lnTo>
                  <a:pt x="62321" y="41682"/>
                </a:lnTo>
                <a:lnTo>
                  <a:pt x="61344" y="38568"/>
                </a:lnTo>
                <a:lnTo>
                  <a:pt x="59701" y="35500"/>
                </a:lnTo>
                <a:lnTo>
                  <a:pt x="57613" y="32462"/>
                </a:lnTo>
                <a:lnTo>
                  <a:pt x="55229" y="30437"/>
                </a:lnTo>
                <a:lnTo>
                  <a:pt x="52647" y="29087"/>
                </a:lnTo>
                <a:lnTo>
                  <a:pt x="47133" y="27587"/>
                </a:lnTo>
                <a:lnTo>
                  <a:pt x="39443" y="26742"/>
                </a:lnTo>
                <a:lnTo>
                  <a:pt x="33695" y="26457"/>
                </a:lnTo>
                <a:lnTo>
                  <a:pt x="13468" y="26388"/>
                </a:lnTo>
                <a:lnTo>
                  <a:pt x="11908" y="27380"/>
                </a:lnTo>
                <a:lnTo>
                  <a:pt x="10869" y="29033"/>
                </a:lnTo>
                <a:lnTo>
                  <a:pt x="10175" y="31128"/>
                </a:lnTo>
                <a:lnTo>
                  <a:pt x="10706" y="31531"/>
                </a:lnTo>
                <a:lnTo>
                  <a:pt x="12051" y="30809"/>
                </a:lnTo>
                <a:lnTo>
                  <a:pt x="16599" y="27260"/>
                </a:lnTo>
                <a:lnTo>
                  <a:pt x="19867" y="26775"/>
                </a:lnTo>
                <a:lnTo>
                  <a:pt x="22127" y="26646"/>
                </a:lnTo>
                <a:lnTo>
                  <a:pt x="24627" y="25567"/>
                </a:lnTo>
                <a:lnTo>
                  <a:pt x="30049" y="21723"/>
                </a:lnTo>
                <a:lnTo>
                  <a:pt x="35766" y="19353"/>
                </a:lnTo>
                <a:lnTo>
                  <a:pt x="42607" y="17307"/>
                </a:lnTo>
                <a:lnTo>
                  <a:pt x="47210" y="15373"/>
                </a:lnTo>
                <a:lnTo>
                  <a:pt x="52262" y="13091"/>
                </a:lnTo>
                <a:lnTo>
                  <a:pt x="57615" y="11569"/>
                </a:lnTo>
                <a:lnTo>
                  <a:pt x="63167" y="10556"/>
                </a:lnTo>
                <a:lnTo>
                  <a:pt x="68854" y="9879"/>
                </a:lnTo>
                <a:lnTo>
                  <a:pt x="73637" y="8437"/>
                </a:lnTo>
                <a:lnTo>
                  <a:pt x="81597" y="4187"/>
                </a:lnTo>
                <a:lnTo>
                  <a:pt x="86101" y="2657"/>
                </a:lnTo>
                <a:lnTo>
                  <a:pt x="91088" y="1637"/>
                </a:lnTo>
                <a:lnTo>
                  <a:pt x="96397" y="957"/>
                </a:lnTo>
                <a:lnTo>
                  <a:pt x="101921" y="504"/>
                </a:lnTo>
                <a:lnTo>
                  <a:pt x="107588" y="202"/>
                </a:lnTo>
                <a:lnTo>
                  <a:pt x="113350" y="0"/>
                </a:lnTo>
                <a:lnTo>
                  <a:pt x="118184" y="858"/>
                </a:lnTo>
                <a:lnTo>
                  <a:pt x="126201" y="4457"/>
                </a:lnTo>
                <a:lnTo>
                  <a:pt x="133071" y="9364"/>
                </a:lnTo>
                <a:lnTo>
                  <a:pt x="139432" y="14852"/>
                </a:lnTo>
                <a:lnTo>
                  <a:pt x="145566" y="20599"/>
                </a:lnTo>
                <a:lnTo>
                  <a:pt x="148591" y="24512"/>
                </a:lnTo>
                <a:lnTo>
                  <a:pt x="151600" y="29106"/>
                </a:lnTo>
                <a:lnTo>
                  <a:pt x="154598" y="34153"/>
                </a:lnTo>
                <a:lnTo>
                  <a:pt x="156596" y="39501"/>
                </a:lnTo>
                <a:lnTo>
                  <a:pt x="157928" y="45052"/>
                </a:lnTo>
                <a:lnTo>
                  <a:pt x="158817" y="50736"/>
                </a:lnTo>
                <a:lnTo>
                  <a:pt x="159409" y="55518"/>
                </a:lnTo>
                <a:lnTo>
                  <a:pt x="159804" y="59698"/>
                </a:lnTo>
                <a:lnTo>
                  <a:pt x="160067" y="63477"/>
                </a:lnTo>
                <a:lnTo>
                  <a:pt x="160243" y="67981"/>
                </a:lnTo>
                <a:lnTo>
                  <a:pt x="160438" y="78277"/>
                </a:lnTo>
                <a:lnTo>
                  <a:pt x="159498" y="82808"/>
                </a:lnTo>
                <a:lnTo>
                  <a:pt x="157879" y="86821"/>
                </a:lnTo>
                <a:lnTo>
                  <a:pt x="155807" y="90489"/>
                </a:lnTo>
                <a:lnTo>
                  <a:pt x="154426" y="93926"/>
                </a:lnTo>
                <a:lnTo>
                  <a:pt x="153506" y="97210"/>
                </a:lnTo>
                <a:lnTo>
                  <a:pt x="151696" y="106588"/>
                </a:lnTo>
                <a:lnTo>
                  <a:pt x="151667" y="94310"/>
                </a:lnTo>
                <a:lnTo>
                  <a:pt x="152658" y="91513"/>
                </a:lnTo>
                <a:lnTo>
                  <a:pt x="154311" y="88656"/>
                </a:lnTo>
                <a:lnTo>
                  <a:pt x="156405" y="85759"/>
                </a:lnTo>
                <a:lnTo>
                  <a:pt x="158793" y="81843"/>
                </a:lnTo>
                <a:lnTo>
                  <a:pt x="161378" y="77248"/>
                </a:lnTo>
                <a:lnTo>
                  <a:pt x="166895" y="66851"/>
                </a:lnTo>
                <a:lnTo>
                  <a:pt x="172655" y="55616"/>
                </a:lnTo>
                <a:lnTo>
                  <a:pt x="175580" y="50833"/>
                </a:lnTo>
                <a:lnTo>
                  <a:pt x="178522" y="46653"/>
                </a:lnTo>
                <a:lnTo>
                  <a:pt x="181475" y="42874"/>
                </a:lnTo>
                <a:lnTo>
                  <a:pt x="184437" y="39363"/>
                </a:lnTo>
                <a:lnTo>
                  <a:pt x="187403" y="36030"/>
                </a:lnTo>
                <a:lnTo>
                  <a:pt x="193345" y="29680"/>
                </a:lnTo>
                <a:lnTo>
                  <a:pt x="199292" y="23551"/>
                </a:lnTo>
                <a:lnTo>
                  <a:pt x="201276" y="20527"/>
                </a:lnTo>
                <a:lnTo>
                  <a:pt x="202598" y="17520"/>
                </a:lnTo>
                <a:lnTo>
                  <a:pt x="203479" y="14522"/>
                </a:lnTo>
                <a:lnTo>
                  <a:pt x="205059" y="12524"/>
                </a:lnTo>
                <a:lnTo>
                  <a:pt x="207104" y="11192"/>
                </a:lnTo>
                <a:lnTo>
                  <a:pt x="212023" y="9711"/>
                </a:lnTo>
                <a:lnTo>
                  <a:pt x="217516" y="9053"/>
                </a:lnTo>
                <a:lnTo>
                  <a:pt x="223265" y="8761"/>
                </a:lnTo>
                <a:lnTo>
                  <a:pt x="226187" y="8683"/>
                </a:lnTo>
                <a:lnTo>
                  <a:pt x="228135" y="10616"/>
                </a:lnTo>
                <a:lnTo>
                  <a:pt x="229434" y="13888"/>
                </a:lnTo>
                <a:lnTo>
                  <a:pt x="230300" y="18054"/>
                </a:lnTo>
                <a:lnTo>
                  <a:pt x="236258" y="42880"/>
                </a:lnTo>
                <a:lnTo>
                  <a:pt x="237826" y="51272"/>
                </a:lnTo>
                <a:lnTo>
                  <a:pt x="238871" y="58852"/>
                </a:lnTo>
                <a:lnTo>
                  <a:pt x="239568" y="65890"/>
                </a:lnTo>
                <a:lnTo>
                  <a:pt x="240032" y="72566"/>
                </a:lnTo>
                <a:lnTo>
                  <a:pt x="240342" y="79001"/>
                </a:lnTo>
                <a:lnTo>
                  <a:pt x="240777" y="94893"/>
                </a:lnTo>
                <a:lnTo>
                  <a:pt x="240838" y="98846"/>
                </a:lnTo>
                <a:lnTo>
                  <a:pt x="241872" y="103467"/>
                </a:lnTo>
                <a:lnTo>
                  <a:pt x="243553" y="108531"/>
                </a:lnTo>
                <a:lnTo>
                  <a:pt x="245665" y="113892"/>
                </a:lnTo>
                <a:lnTo>
                  <a:pt x="247073" y="118457"/>
                </a:lnTo>
                <a:lnTo>
                  <a:pt x="248013" y="122494"/>
                </a:lnTo>
                <a:lnTo>
                  <a:pt x="248639" y="126177"/>
                </a:lnTo>
                <a:lnTo>
                  <a:pt x="250048" y="129624"/>
                </a:lnTo>
                <a:lnTo>
                  <a:pt x="251980" y="132915"/>
                </a:lnTo>
                <a:lnTo>
                  <a:pt x="258820" y="14247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MARTInkAnnotation144"/>
          <p:cNvSpPr/>
          <p:nvPr/>
        </p:nvSpPr>
        <p:spPr>
          <a:xfrm>
            <a:off x="4741710" y="3857625"/>
            <a:ext cx="142830" cy="124845"/>
          </a:xfrm>
          <a:custGeom>
            <a:avLst/>
            <a:gdLst/>
            <a:ahLst/>
            <a:cxnLst/>
            <a:rect l="0" t="0" r="0" b="0"/>
            <a:pathLst>
              <a:path w="142830" h="124845">
                <a:moveTo>
                  <a:pt x="62462" y="0"/>
                </a:moveTo>
                <a:lnTo>
                  <a:pt x="54773" y="7688"/>
                </a:lnTo>
                <a:lnTo>
                  <a:pt x="53367" y="10086"/>
                </a:lnTo>
                <a:lnTo>
                  <a:pt x="49159" y="18042"/>
                </a:lnTo>
                <a:lnTo>
                  <a:pt x="32573" y="50879"/>
                </a:lnTo>
                <a:lnTo>
                  <a:pt x="29638" y="57731"/>
                </a:lnTo>
                <a:lnTo>
                  <a:pt x="26688" y="65277"/>
                </a:lnTo>
                <a:lnTo>
                  <a:pt x="23730" y="73284"/>
                </a:lnTo>
                <a:lnTo>
                  <a:pt x="20766" y="80606"/>
                </a:lnTo>
                <a:lnTo>
                  <a:pt x="17798" y="87471"/>
                </a:lnTo>
                <a:lnTo>
                  <a:pt x="14826" y="94033"/>
                </a:lnTo>
                <a:lnTo>
                  <a:pt x="11853" y="99399"/>
                </a:lnTo>
                <a:lnTo>
                  <a:pt x="8879" y="103970"/>
                </a:lnTo>
                <a:lnTo>
                  <a:pt x="5904" y="108008"/>
                </a:lnTo>
                <a:lnTo>
                  <a:pt x="3920" y="111693"/>
                </a:lnTo>
                <a:lnTo>
                  <a:pt x="2598" y="115141"/>
                </a:lnTo>
                <a:lnTo>
                  <a:pt x="0" y="124844"/>
                </a:lnTo>
                <a:lnTo>
                  <a:pt x="2620" y="122294"/>
                </a:lnTo>
                <a:lnTo>
                  <a:pt x="4708" y="120224"/>
                </a:lnTo>
                <a:lnTo>
                  <a:pt x="7092" y="116860"/>
                </a:lnTo>
                <a:lnTo>
                  <a:pt x="9674" y="112633"/>
                </a:lnTo>
                <a:lnTo>
                  <a:pt x="12387" y="107831"/>
                </a:lnTo>
                <a:lnTo>
                  <a:pt x="15188" y="103637"/>
                </a:lnTo>
                <a:lnTo>
                  <a:pt x="18047" y="99850"/>
                </a:lnTo>
                <a:lnTo>
                  <a:pt x="20946" y="96332"/>
                </a:lnTo>
                <a:lnTo>
                  <a:pt x="23870" y="92995"/>
                </a:lnTo>
                <a:lnTo>
                  <a:pt x="26813" y="89777"/>
                </a:lnTo>
                <a:lnTo>
                  <a:pt x="29766" y="86641"/>
                </a:lnTo>
                <a:lnTo>
                  <a:pt x="32727" y="82565"/>
                </a:lnTo>
                <a:lnTo>
                  <a:pt x="35693" y="77863"/>
                </a:lnTo>
                <a:lnTo>
                  <a:pt x="38663" y="72745"/>
                </a:lnTo>
                <a:lnTo>
                  <a:pt x="40643" y="68340"/>
                </a:lnTo>
                <a:lnTo>
                  <a:pt x="41962" y="64412"/>
                </a:lnTo>
                <a:lnTo>
                  <a:pt x="42843" y="60801"/>
                </a:lnTo>
                <a:lnTo>
                  <a:pt x="44422" y="57401"/>
                </a:lnTo>
                <a:lnTo>
                  <a:pt x="46466" y="54142"/>
                </a:lnTo>
                <a:lnTo>
                  <a:pt x="52136" y="46524"/>
                </a:lnTo>
                <a:lnTo>
                  <a:pt x="55558" y="42836"/>
                </a:lnTo>
                <a:lnTo>
                  <a:pt x="62342" y="35842"/>
                </a:lnTo>
                <a:lnTo>
                  <a:pt x="62408" y="38419"/>
                </a:lnTo>
                <a:lnTo>
                  <a:pt x="62461" y="74428"/>
                </a:lnTo>
                <a:lnTo>
                  <a:pt x="63454" y="77400"/>
                </a:lnTo>
                <a:lnTo>
                  <a:pt x="65107" y="80373"/>
                </a:lnTo>
                <a:lnTo>
                  <a:pt x="67202" y="83348"/>
                </a:lnTo>
                <a:lnTo>
                  <a:pt x="68599" y="87315"/>
                </a:lnTo>
                <a:lnTo>
                  <a:pt x="69530" y="91944"/>
                </a:lnTo>
                <a:lnTo>
                  <a:pt x="70151" y="97015"/>
                </a:lnTo>
                <a:lnTo>
                  <a:pt x="71556" y="100395"/>
                </a:lnTo>
                <a:lnTo>
                  <a:pt x="73486" y="102649"/>
                </a:lnTo>
                <a:lnTo>
                  <a:pt x="75764" y="104151"/>
                </a:lnTo>
                <a:lnTo>
                  <a:pt x="79267" y="107137"/>
                </a:lnTo>
                <a:lnTo>
                  <a:pt x="83587" y="111112"/>
                </a:lnTo>
                <a:lnTo>
                  <a:pt x="88452" y="115747"/>
                </a:lnTo>
                <a:lnTo>
                  <a:pt x="92687" y="118836"/>
                </a:lnTo>
                <a:lnTo>
                  <a:pt x="96502" y="120896"/>
                </a:lnTo>
                <a:lnTo>
                  <a:pt x="100039" y="122269"/>
                </a:lnTo>
                <a:lnTo>
                  <a:pt x="104380" y="123185"/>
                </a:lnTo>
                <a:lnTo>
                  <a:pt x="109259" y="123795"/>
                </a:lnTo>
                <a:lnTo>
                  <a:pt x="114496" y="124202"/>
                </a:lnTo>
                <a:lnTo>
                  <a:pt x="118979" y="123480"/>
                </a:lnTo>
                <a:lnTo>
                  <a:pt x="122961" y="122008"/>
                </a:lnTo>
                <a:lnTo>
                  <a:pt x="126607" y="120034"/>
                </a:lnTo>
                <a:lnTo>
                  <a:pt x="130030" y="118718"/>
                </a:lnTo>
                <a:lnTo>
                  <a:pt x="133304" y="117840"/>
                </a:lnTo>
                <a:lnTo>
                  <a:pt x="14282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SMARTInkAnnotation145"/>
          <p:cNvSpPr/>
          <p:nvPr/>
        </p:nvSpPr>
        <p:spPr>
          <a:xfrm>
            <a:off x="4930582" y="3741539"/>
            <a:ext cx="78974" cy="303610"/>
          </a:xfrm>
          <a:custGeom>
            <a:avLst/>
            <a:gdLst/>
            <a:ahLst/>
            <a:cxnLst/>
            <a:rect l="0" t="0" r="0" b="0"/>
            <a:pathLst>
              <a:path w="78974" h="303610">
                <a:moveTo>
                  <a:pt x="43254" y="0"/>
                </a:moveTo>
                <a:lnTo>
                  <a:pt x="38514" y="0"/>
                </a:lnTo>
                <a:lnTo>
                  <a:pt x="36125" y="993"/>
                </a:lnTo>
                <a:lnTo>
                  <a:pt x="33540" y="2646"/>
                </a:lnTo>
                <a:lnTo>
                  <a:pt x="30825" y="4741"/>
                </a:lnTo>
                <a:lnTo>
                  <a:pt x="28023" y="7129"/>
                </a:lnTo>
                <a:lnTo>
                  <a:pt x="25162" y="9713"/>
                </a:lnTo>
                <a:lnTo>
                  <a:pt x="22263" y="12429"/>
                </a:lnTo>
                <a:lnTo>
                  <a:pt x="19338" y="16224"/>
                </a:lnTo>
                <a:lnTo>
                  <a:pt x="16396" y="20738"/>
                </a:lnTo>
                <a:lnTo>
                  <a:pt x="13443" y="25731"/>
                </a:lnTo>
                <a:lnTo>
                  <a:pt x="11474" y="31045"/>
                </a:lnTo>
                <a:lnTo>
                  <a:pt x="10160" y="36572"/>
                </a:lnTo>
                <a:lnTo>
                  <a:pt x="9285" y="42241"/>
                </a:lnTo>
                <a:lnTo>
                  <a:pt x="7710" y="48004"/>
                </a:lnTo>
                <a:lnTo>
                  <a:pt x="5667" y="53831"/>
                </a:lnTo>
                <a:lnTo>
                  <a:pt x="3313" y="59700"/>
                </a:lnTo>
                <a:lnTo>
                  <a:pt x="1744" y="65597"/>
                </a:lnTo>
                <a:lnTo>
                  <a:pt x="698" y="71512"/>
                </a:lnTo>
                <a:lnTo>
                  <a:pt x="0" y="77441"/>
                </a:lnTo>
                <a:lnTo>
                  <a:pt x="527" y="84370"/>
                </a:lnTo>
                <a:lnTo>
                  <a:pt x="1871" y="91965"/>
                </a:lnTo>
                <a:lnTo>
                  <a:pt x="3759" y="100005"/>
                </a:lnTo>
                <a:lnTo>
                  <a:pt x="5018" y="107350"/>
                </a:lnTo>
                <a:lnTo>
                  <a:pt x="5857" y="114231"/>
                </a:lnTo>
                <a:lnTo>
                  <a:pt x="6416" y="120802"/>
                </a:lnTo>
                <a:lnTo>
                  <a:pt x="6789" y="128160"/>
                </a:lnTo>
                <a:lnTo>
                  <a:pt x="7204" y="144273"/>
                </a:lnTo>
                <a:lnTo>
                  <a:pt x="8306" y="151744"/>
                </a:lnTo>
                <a:lnTo>
                  <a:pt x="10033" y="158710"/>
                </a:lnTo>
                <a:lnTo>
                  <a:pt x="12177" y="165338"/>
                </a:lnTo>
                <a:lnTo>
                  <a:pt x="14599" y="171741"/>
                </a:lnTo>
                <a:lnTo>
                  <a:pt x="17205" y="177994"/>
                </a:lnTo>
                <a:lnTo>
                  <a:pt x="19935" y="184147"/>
                </a:lnTo>
                <a:lnTo>
                  <a:pt x="25614" y="196276"/>
                </a:lnTo>
                <a:lnTo>
                  <a:pt x="55164" y="255981"/>
                </a:lnTo>
                <a:lnTo>
                  <a:pt x="58139" y="260943"/>
                </a:lnTo>
                <a:lnTo>
                  <a:pt x="61115" y="265244"/>
                </a:lnTo>
                <a:lnTo>
                  <a:pt x="64091" y="269103"/>
                </a:lnTo>
                <a:lnTo>
                  <a:pt x="66075" y="272668"/>
                </a:lnTo>
                <a:lnTo>
                  <a:pt x="68279" y="279274"/>
                </a:lnTo>
                <a:lnTo>
                  <a:pt x="69859" y="282425"/>
                </a:lnTo>
                <a:lnTo>
                  <a:pt x="71905" y="285518"/>
                </a:lnTo>
                <a:lnTo>
                  <a:pt x="74261" y="288572"/>
                </a:lnTo>
                <a:lnTo>
                  <a:pt x="75831" y="291600"/>
                </a:lnTo>
                <a:lnTo>
                  <a:pt x="76879" y="294611"/>
                </a:lnTo>
                <a:lnTo>
                  <a:pt x="78973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MARTInkAnnotation146"/>
          <p:cNvSpPr/>
          <p:nvPr/>
        </p:nvSpPr>
        <p:spPr>
          <a:xfrm>
            <a:off x="3554019" y="4361583"/>
            <a:ext cx="133943" cy="214939"/>
          </a:xfrm>
          <a:custGeom>
            <a:avLst/>
            <a:gdLst/>
            <a:ahLst/>
            <a:cxnLst/>
            <a:rect l="0" t="0" r="0" b="0"/>
            <a:pathLst>
              <a:path w="133943" h="214939">
                <a:moveTo>
                  <a:pt x="26786" y="85401"/>
                </a:moveTo>
                <a:lnTo>
                  <a:pt x="26786" y="171716"/>
                </a:lnTo>
                <a:lnTo>
                  <a:pt x="25794" y="176679"/>
                </a:lnTo>
                <a:lnTo>
                  <a:pt x="24140" y="180980"/>
                </a:lnTo>
                <a:lnTo>
                  <a:pt x="22045" y="184839"/>
                </a:lnTo>
                <a:lnTo>
                  <a:pt x="20648" y="189396"/>
                </a:lnTo>
                <a:lnTo>
                  <a:pt x="19718" y="194419"/>
                </a:lnTo>
                <a:lnTo>
                  <a:pt x="19097" y="199752"/>
                </a:lnTo>
                <a:lnTo>
                  <a:pt x="17691" y="203307"/>
                </a:lnTo>
                <a:lnTo>
                  <a:pt x="15762" y="205677"/>
                </a:lnTo>
                <a:lnTo>
                  <a:pt x="13483" y="207257"/>
                </a:lnTo>
                <a:lnTo>
                  <a:pt x="11964" y="209302"/>
                </a:lnTo>
                <a:lnTo>
                  <a:pt x="10951" y="211658"/>
                </a:lnTo>
                <a:lnTo>
                  <a:pt x="10277" y="214221"/>
                </a:lnTo>
                <a:lnTo>
                  <a:pt x="8834" y="214938"/>
                </a:lnTo>
                <a:lnTo>
                  <a:pt x="6880" y="214423"/>
                </a:lnTo>
                <a:lnTo>
                  <a:pt x="1356" y="211208"/>
                </a:lnTo>
                <a:lnTo>
                  <a:pt x="601" y="205477"/>
                </a:lnTo>
                <a:lnTo>
                  <a:pt x="265" y="197307"/>
                </a:lnTo>
                <a:lnTo>
                  <a:pt x="116" y="190369"/>
                </a:lnTo>
                <a:lnTo>
                  <a:pt x="0" y="141822"/>
                </a:lnTo>
                <a:lnTo>
                  <a:pt x="991" y="135913"/>
                </a:lnTo>
                <a:lnTo>
                  <a:pt x="2644" y="129990"/>
                </a:lnTo>
                <a:lnTo>
                  <a:pt x="4738" y="124057"/>
                </a:lnTo>
                <a:lnTo>
                  <a:pt x="6134" y="118117"/>
                </a:lnTo>
                <a:lnTo>
                  <a:pt x="7065" y="112173"/>
                </a:lnTo>
                <a:lnTo>
                  <a:pt x="7685" y="106226"/>
                </a:lnTo>
                <a:lnTo>
                  <a:pt x="9091" y="101269"/>
                </a:lnTo>
                <a:lnTo>
                  <a:pt x="11020" y="96972"/>
                </a:lnTo>
                <a:lnTo>
                  <a:pt x="13299" y="93115"/>
                </a:lnTo>
                <a:lnTo>
                  <a:pt x="15810" y="88559"/>
                </a:lnTo>
                <a:lnTo>
                  <a:pt x="21246" y="78206"/>
                </a:lnTo>
                <a:lnTo>
                  <a:pt x="29885" y="61221"/>
                </a:lnTo>
                <a:lnTo>
                  <a:pt x="32821" y="56382"/>
                </a:lnTo>
                <a:lnTo>
                  <a:pt x="35770" y="52165"/>
                </a:lnTo>
                <a:lnTo>
                  <a:pt x="38728" y="48361"/>
                </a:lnTo>
                <a:lnTo>
                  <a:pt x="41693" y="43840"/>
                </a:lnTo>
                <a:lnTo>
                  <a:pt x="44661" y="38843"/>
                </a:lnTo>
                <a:lnTo>
                  <a:pt x="47632" y="33526"/>
                </a:lnTo>
                <a:lnTo>
                  <a:pt x="49613" y="28990"/>
                </a:lnTo>
                <a:lnTo>
                  <a:pt x="50933" y="24973"/>
                </a:lnTo>
                <a:lnTo>
                  <a:pt x="51814" y="21303"/>
                </a:lnTo>
                <a:lnTo>
                  <a:pt x="53393" y="17865"/>
                </a:lnTo>
                <a:lnTo>
                  <a:pt x="55438" y="14580"/>
                </a:lnTo>
                <a:lnTo>
                  <a:pt x="57793" y="11398"/>
                </a:lnTo>
                <a:lnTo>
                  <a:pt x="60356" y="9277"/>
                </a:lnTo>
                <a:lnTo>
                  <a:pt x="63056" y="7862"/>
                </a:lnTo>
                <a:lnTo>
                  <a:pt x="69779" y="5593"/>
                </a:lnTo>
                <a:lnTo>
                  <a:pt x="73344" y="2636"/>
                </a:lnTo>
                <a:lnTo>
                  <a:pt x="75684" y="459"/>
                </a:lnTo>
                <a:lnTo>
                  <a:pt x="77244" y="0"/>
                </a:lnTo>
                <a:lnTo>
                  <a:pt x="78284" y="685"/>
                </a:lnTo>
                <a:lnTo>
                  <a:pt x="78977" y="2135"/>
                </a:lnTo>
                <a:lnTo>
                  <a:pt x="80432" y="3101"/>
                </a:lnTo>
                <a:lnTo>
                  <a:pt x="82394" y="3746"/>
                </a:lnTo>
                <a:lnTo>
                  <a:pt x="84693" y="4175"/>
                </a:lnTo>
                <a:lnTo>
                  <a:pt x="87219" y="5453"/>
                </a:lnTo>
                <a:lnTo>
                  <a:pt x="89895" y="7298"/>
                </a:lnTo>
                <a:lnTo>
                  <a:pt x="92671" y="9520"/>
                </a:lnTo>
                <a:lnTo>
                  <a:pt x="95514" y="11993"/>
                </a:lnTo>
                <a:lnTo>
                  <a:pt x="98401" y="14635"/>
                </a:lnTo>
                <a:lnTo>
                  <a:pt x="104255" y="20215"/>
                </a:lnTo>
                <a:lnTo>
                  <a:pt x="110165" y="26002"/>
                </a:lnTo>
                <a:lnTo>
                  <a:pt x="112137" y="28935"/>
                </a:lnTo>
                <a:lnTo>
                  <a:pt x="114329" y="34839"/>
                </a:lnTo>
                <a:lnTo>
                  <a:pt x="117949" y="40770"/>
                </a:lnTo>
                <a:lnTo>
                  <a:pt x="120304" y="43741"/>
                </a:lnTo>
                <a:lnTo>
                  <a:pt x="121873" y="46714"/>
                </a:lnTo>
                <a:lnTo>
                  <a:pt x="123617" y="52663"/>
                </a:lnTo>
                <a:lnTo>
                  <a:pt x="127038" y="58613"/>
                </a:lnTo>
                <a:lnTo>
                  <a:pt x="133942" y="675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MARTInkAnnotation147"/>
          <p:cNvSpPr/>
          <p:nvPr/>
        </p:nvSpPr>
        <p:spPr>
          <a:xfrm>
            <a:off x="3786266" y="4339874"/>
            <a:ext cx="142798" cy="178394"/>
          </a:xfrm>
          <a:custGeom>
            <a:avLst/>
            <a:gdLst/>
            <a:ahLst/>
            <a:cxnLst/>
            <a:rect l="0" t="0" r="0" b="0"/>
            <a:pathLst>
              <a:path w="142798" h="178394">
                <a:moveTo>
                  <a:pt x="17781" y="80321"/>
                </a:moveTo>
                <a:lnTo>
                  <a:pt x="38772" y="80321"/>
                </a:lnTo>
                <a:lnTo>
                  <a:pt x="41696" y="79329"/>
                </a:lnTo>
                <a:lnTo>
                  <a:pt x="44639" y="77676"/>
                </a:lnTo>
                <a:lnTo>
                  <a:pt x="47592" y="75581"/>
                </a:lnTo>
                <a:lnTo>
                  <a:pt x="50554" y="73192"/>
                </a:lnTo>
                <a:lnTo>
                  <a:pt x="53520" y="70608"/>
                </a:lnTo>
                <a:lnTo>
                  <a:pt x="56489" y="67893"/>
                </a:lnTo>
                <a:lnTo>
                  <a:pt x="58470" y="65090"/>
                </a:lnTo>
                <a:lnTo>
                  <a:pt x="59789" y="62230"/>
                </a:lnTo>
                <a:lnTo>
                  <a:pt x="60669" y="59331"/>
                </a:lnTo>
                <a:lnTo>
                  <a:pt x="62248" y="56406"/>
                </a:lnTo>
                <a:lnTo>
                  <a:pt x="64293" y="53464"/>
                </a:lnTo>
                <a:lnTo>
                  <a:pt x="66648" y="50510"/>
                </a:lnTo>
                <a:lnTo>
                  <a:pt x="69211" y="47549"/>
                </a:lnTo>
                <a:lnTo>
                  <a:pt x="71911" y="44582"/>
                </a:lnTo>
                <a:lnTo>
                  <a:pt x="74704" y="41612"/>
                </a:lnTo>
                <a:lnTo>
                  <a:pt x="76565" y="38640"/>
                </a:lnTo>
                <a:lnTo>
                  <a:pt x="77807" y="35667"/>
                </a:lnTo>
                <a:lnTo>
                  <a:pt x="78634" y="32692"/>
                </a:lnTo>
                <a:lnTo>
                  <a:pt x="79185" y="29717"/>
                </a:lnTo>
                <a:lnTo>
                  <a:pt x="79553" y="26741"/>
                </a:lnTo>
                <a:lnTo>
                  <a:pt x="79798" y="23765"/>
                </a:lnTo>
                <a:lnTo>
                  <a:pt x="79962" y="20789"/>
                </a:lnTo>
                <a:lnTo>
                  <a:pt x="80143" y="14837"/>
                </a:lnTo>
                <a:lnTo>
                  <a:pt x="80276" y="1718"/>
                </a:lnTo>
                <a:lnTo>
                  <a:pt x="79288" y="1130"/>
                </a:lnTo>
                <a:lnTo>
                  <a:pt x="75544" y="477"/>
                </a:lnTo>
                <a:lnTo>
                  <a:pt x="73157" y="302"/>
                </a:lnTo>
                <a:lnTo>
                  <a:pt x="70573" y="186"/>
                </a:lnTo>
                <a:lnTo>
                  <a:pt x="64038" y="0"/>
                </a:lnTo>
                <a:lnTo>
                  <a:pt x="60499" y="2620"/>
                </a:lnTo>
                <a:lnTo>
                  <a:pt x="58166" y="4708"/>
                </a:lnTo>
                <a:lnTo>
                  <a:pt x="52927" y="9674"/>
                </a:lnTo>
                <a:lnTo>
                  <a:pt x="32630" y="29766"/>
                </a:lnTo>
                <a:lnTo>
                  <a:pt x="29665" y="33720"/>
                </a:lnTo>
                <a:lnTo>
                  <a:pt x="26696" y="38339"/>
                </a:lnTo>
                <a:lnTo>
                  <a:pt x="23724" y="43404"/>
                </a:lnTo>
                <a:lnTo>
                  <a:pt x="19759" y="51741"/>
                </a:lnTo>
                <a:lnTo>
                  <a:pt x="10061" y="74234"/>
                </a:lnTo>
                <a:lnTo>
                  <a:pt x="6681" y="83208"/>
                </a:lnTo>
                <a:lnTo>
                  <a:pt x="4428" y="90183"/>
                </a:lnTo>
                <a:lnTo>
                  <a:pt x="2926" y="95825"/>
                </a:lnTo>
                <a:lnTo>
                  <a:pt x="1924" y="101572"/>
                </a:lnTo>
                <a:lnTo>
                  <a:pt x="1257" y="107387"/>
                </a:lnTo>
                <a:lnTo>
                  <a:pt x="811" y="113248"/>
                </a:lnTo>
                <a:lnTo>
                  <a:pt x="317" y="122406"/>
                </a:lnTo>
                <a:lnTo>
                  <a:pt x="97" y="129783"/>
                </a:lnTo>
                <a:lnTo>
                  <a:pt x="0" y="136369"/>
                </a:lnTo>
                <a:lnTo>
                  <a:pt x="966" y="139515"/>
                </a:lnTo>
                <a:lnTo>
                  <a:pt x="2602" y="142604"/>
                </a:lnTo>
                <a:lnTo>
                  <a:pt x="4685" y="145656"/>
                </a:lnTo>
                <a:lnTo>
                  <a:pt x="6074" y="148682"/>
                </a:lnTo>
                <a:lnTo>
                  <a:pt x="6999" y="151692"/>
                </a:lnTo>
                <a:lnTo>
                  <a:pt x="7617" y="154691"/>
                </a:lnTo>
                <a:lnTo>
                  <a:pt x="9021" y="157682"/>
                </a:lnTo>
                <a:lnTo>
                  <a:pt x="10948" y="160669"/>
                </a:lnTo>
                <a:lnTo>
                  <a:pt x="13226" y="163652"/>
                </a:lnTo>
                <a:lnTo>
                  <a:pt x="15736" y="166633"/>
                </a:lnTo>
                <a:lnTo>
                  <a:pt x="18402" y="169612"/>
                </a:lnTo>
                <a:lnTo>
                  <a:pt x="21172" y="172590"/>
                </a:lnTo>
                <a:lnTo>
                  <a:pt x="24010" y="174577"/>
                </a:lnTo>
                <a:lnTo>
                  <a:pt x="26895" y="175900"/>
                </a:lnTo>
                <a:lnTo>
                  <a:pt x="29810" y="176783"/>
                </a:lnTo>
                <a:lnTo>
                  <a:pt x="32745" y="177371"/>
                </a:lnTo>
                <a:lnTo>
                  <a:pt x="35695" y="177763"/>
                </a:lnTo>
                <a:lnTo>
                  <a:pt x="38653" y="178025"/>
                </a:lnTo>
                <a:lnTo>
                  <a:pt x="42610" y="178199"/>
                </a:lnTo>
                <a:lnTo>
                  <a:pt x="52297" y="178393"/>
                </a:lnTo>
                <a:lnTo>
                  <a:pt x="57659" y="177453"/>
                </a:lnTo>
                <a:lnTo>
                  <a:pt x="63218" y="175833"/>
                </a:lnTo>
                <a:lnTo>
                  <a:pt x="68908" y="173761"/>
                </a:lnTo>
                <a:lnTo>
                  <a:pt x="73694" y="171388"/>
                </a:lnTo>
                <a:lnTo>
                  <a:pt x="77876" y="168814"/>
                </a:lnTo>
                <a:lnTo>
                  <a:pt x="81657" y="166105"/>
                </a:lnTo>
                <a:lnTo>
                  <a:pt x="86162" y="163308"/>
                </a:lnTo>
                <a:lnTo>
                  <a:pt x="91149" y="160450"/>
                </a:lnTo>
                <a:lnTo>
                  <a:pt x="96459" y="157553"/>
                </a:lnTo>
                <a:lnTo>
                  <a:pt x="101983" y="153637"/>
                </a:lnTo>
                <a:lnTo>
                  <a:pt x="107650" y="149042"/>
                </a:lnTo>
                <a:lnTo>
                  <a:pt x="113412" y="143995"/>
                </a:lnTo>
                <a:lnTo>
                  <a:pt x="122461" y="135740"/>
                </a:lnTo>
                <a:lnTo>
                  <a:pt x="129790" y="128764"/>
                </a:lnTo>
                <a:lnTo>
                  <a:pt x="142797" y="1160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SMARTInkAnnotation148"/>
          <p:cNvSpPr/>
          <p:nvPr/>
        </p:nvSpPr>
        <p:spPr>
          <a:xfrm>
            <a:off x="4009430" y="4232672"/>
            <a:ext cx="17860" cy="241102"/>
          </a:xfrm>
          <a:custGeom>
            <a:avLst/>
            <a:gdLst/>
            <a:ahLst/>
            <a:cxnLst/>
            <a:rect l="0" t="0" r="0" b="0"/>
            <a:pathLst>
              <a:path w="17860" h="241102">
                <a:moveTo>
                  <a:pt x="0" y="0"/>
                </a:moveTo>
                <a:lnTo>
                  <a:pt x="0" y="175215"/>
                </a:lnTo>
                <a:lnTo>
                  <a:pt x="992" y="181302"/>
                </a:lnTo>
                <a:lnTo>
                  <a:pt x="2646" y="187345"/>
                </a:lnTo>
                <a:lnTo>
                  <a:pt x="4740" y="193357"/>
                </a:lnTo>
                <a:lnTo>
                  <a:pt x="6137" y="198358"/>
                </a:lnTo>
                <a:lnTo>
                  <a:pt x="7067" y="202684"/>
                </a:lnTo>
                <a:lnTo>
                  <a:pt x="7688" y="206560"/>
                </a:lnTo>
                <a:lnTo>
                  <a:pt x="9094" y="210136"/>
                </a:lnTo>
                <a:lnTo>
                  <a:pt x="11023" y="213512"/>
                </a:lnTo>
                <a:lnTo>
                  <a:pt x="13302" y="216756"/>
                </a:lnTo>
                <a:lnTo>
                  <a:pt x="14821" y="219910"/>
                </a:lnTo>
                <a:lnTo>
                  <a:pt x="15834" y="223005"/>
                </a:lnTo>
                <a:lnTo>
                  <a:pt x="16509" y="226061"/>
                </a:lnTo>
                <a:lnTo>
                  <a:pt x="16959" y="229090"/>
                </a:lnTo>
                <a:lnTo>
                  <a:pt x="17259" y="232102"/>
                </a:lnTo>
                <a:lnTo>
                  <a:pt x="17859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SMARTInkAnnotation149"/>
          <p:cNvSpPr/>
          <p:nvPr/>
        </p:nvSpPr>
        <p:spPr>
          <a:xfrm>
            <a:off x="4116619" y="4384477"/>
            <a:ext cx="17827" cy="80368"/>
          </a:xfrm>
          <a:custGeom>
            <a:avLst/>
            <a:gdLst/>
            <a:ahLst/>
            <a:cxnLst/>
            <a:rect l="0" t="0" r="0" b="0"/>
            <a:pathLst>
              <a:path w="17827" h="80368">
                <a:moveTo>
                  <a:pt x="17826" y="0"/>
                </a:moveTo>
                <a:lnTo>
                  <a:pt x="13086" y="4740"/>
                </a:lnTo>
                <a:lnTo>
                  <a:pt x="11689" y="7129"/>
                </a:lnTo>
                <a:lnTo>
                  <a:pt x="10759" y="9713"/>
                </a:lnTo>
                <a:lnTo>
                  <a:pt x="10138" y="12428"/>
                </a:lnTo>
                <a:lnTo>
                  <a:pt x="9724" y="17215"/>
                </a:lnTo>
                <a:lnTo>
                  <a:pt x="9449" y="23383"/>
                </a:lnTo>
                <a:lnTo>
                  <a:pt x="9264" y="30471"/>
                </a:lnTo>
                <a:lnTo>
                  <a:pt x="8150" y="36189"/>
                </a:lnTo>
                <a:lnTo>
                  <a:pt x="6414" y="40993"/>
                </a:lnTo>
                <a:lnTo>
                  <a:pt x="4265" y="45188"/>
                </a:lnTo>
                <a:lnTo>
                  <a:pt x="2832" y="49969"/>
                </a:lnTo>
                <a:lnTo>
                  <a:pt x="1877" y="55140"/>
                </a:lnTo>
                <a:lnTo>
                  <a:pt x="1241" y="60573"/>
                </a:lnTo>
                <a:lnTo>
                  <a:pt x="816" y="65186"/>
                </a:lnTo>
                <a:lnTo>
                  <a:pt x="532" y="69255"/>
                </a:lnTo>
                <a:lnTo>
                  <a:pt x="0" y="79716"/>
                </a:lnTo>
                <a:lnTo>
                  <a:pt x="981" y="79933"/>
                </a:lnTo>
                <a:lnTo>
                  <a:pt x="2628" y="80078"/>
                </a:lnTo>
                <a:lnTo>
                  <a:pt x="889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SMARTInkAnnotation150"/>
          <p:cNvSpPr/>
          <p:nvPr/>
        </p:nvSpPr>
        <p:spPr>
          <a:xfrm>
            <a:off x="4143375" y="4232672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0"/>
                </a:moveTo>
                <a:lnTo>
                  <a:pt x="4189" y="0"/>
                </a:lnTo>
                <a:lnTo>
                  <a:pt x="2793" y="992"/>
                </a:lnTo>
                <a:lnTo>
                  <a:pt x="1862" y="2645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SMARTInkAnnotation151"/>
          <p:cNvSpPr/>
          <p:nvPr/>
        </p:nvSpPr>
        <p:spPr>
          <a:xfrm>
            <a:off x="4263329" y="4268391"/>
            <a:ext cx="164430" cy="348213"/>
          </a:xfrm>
          <a:custGeom>
            <a:avLst/>
            <a:gdLst/>
            <a:ahLst/>
            <a:cxnLst/>
            <a:rect l="0" t="0" r="0" b="0"/>
            <a:pathLst>
              <a:path w="164430" h="348213">
                <a:moveTo>
                  <a:pt x="49710" y="0"/>
                </a:moveTo>
                <a:lnTo>
                  <a:pt x="42022" y="7688"/>
                </a:lnTo>
                <a:lnTo>
                  <a:pt x="39623" y="11079"/>
                </a:lnTo>
                <a:lnTo>
                  <a:pt x="31667" y="22783"/>
                </a:lnTo>
                <a:lnTo>
                  <a:pt x="27759" y="28087"/>
                </a:lnTo>
                <a:lnTo>
                  <a:pt x="24162" y="32615"/>
                </a:lnTo>
                <a:lnTo>
                  <a:pt x="20772" y="36626"/>
                </a:lnTo>
                <a:lnTo>
                  <a:pt x="18512" y="41285"/>
                </a:lnTo>
                <a:lnTo>
                  <a:pt x="16000" y="51752"/>
                </a:lnTo>
                <a:lnTo>
                  <a:pt x="12238" y="60373"/>
                </a:lnTo>
                <a:lnTo>
                  <a:pt x="8251" y="67512"/>
                </a:lnTo>
                <a:lnTo>
                  <a:pt x="6479" y="73992"/>
                </a:lnTo>
                <a:lnTo>
                  <a:pt x="5691" y="82826"/>
                </a:lnTo>
                <a:lnTo>
                  <a:pt x="5481" y="87959"/>
                </a:lnTo>
                <a:lnTo>
                  <a:pt x="4349" y="91382"/>
                </a:lnTo>
                <a:lnTo>
                  <a:pt x="2602" y="93663"/>
                </a:lnTo>
                <a:lnTo>
                  <a:pt x="446" y="95184"/>
                </a:lnTo>
                <a:lnTo>
                  <a:pt x="0" y="97191"/>
                </a:lnTo>
                <a:lnTo>
                  <a:pt x="695" y="99520"/>
                </a:lnTo>
                <a:lnTo>
                  <a:pt x="4198" y="105648"/>
                </a:lnTo>
                <a:lnTo>
                  <a:pt x="5479" y="105158"/>
                </a:lnTo>
                <a:lnTo>
                  <a:pt x="9546" y="101969"/>
                </a:lnTo>
                <a:lnTo>
                  <a:pt x="12020" y="100721"/>
                </a:lnTo>
                <a:lnTo>
                  <a:pt x="14661" y="99889"/>
                </a:lnTo>
                <a:lnTo>
                  <a:pt x="17415" y="99335"/>
                </a:lnTo>
                <a:lnTo>
                  <a:pt x="20242" y="97973"/>
                </a:lnTo>
                <a:lnTo>
                  <a:pt x="23119" y="96074"/>
                </a:lnTo>
                <a:lnTo>
                  <a:pt x="26030" y="93814"/>
                </a:lnTo>
                <a:lnTo>
                  <a:pt x="28962" y="91317"/>
                </a:lnTo>
                <a:lnTo>
                  <a:pt x="31909" y="88659"/>
                </a:lnTo>
                <a:lnTo>
                  <a:pt x="34866" y="85895"/>
                </a:lnTo>
                <a:lnTo>
                  <a:pt x="36838" y="83060"/>
                </a:lnTo>
                <a:lnTo>
                  <a:pt x="45001" y="63683"/>
                </a:lnTo>
                <a:lnTo>
                  <a:pt x="47563" y="59322"/>
                </a:lnTo>
                <a:lnTo>
                  <a:pt x="50263" y="55423"/>
                </a:lnTo>
                <a:lnTo>
                  <a:pt x="53055" y="51832"/>
                </a:lnTo>
                <a:lnTo>
                  <a:pt x="55909" y="47453"/>
                </a:lnTo>
                <a:lnTo>
                  <a:pt x="58804" y="42549"/>
                </a:lnTo>
                <a:lnTo>
                  <a:pt x="65838" y="29902"/>
                </a:lnTo>
                <a:lnTo>
                  <a:pt x="66800" y="25527"/>
                </a:lnTo>
                <a:lnTo>
                  <a:pt x="67524" y="18308"/>
                </a:lnTo>
                <a:lnTo>
                  <a:pt x="67567" y="28901"/>
                </a:lnTo>
                <a:lnTo>
                  <a:pt x="67569" y="64279"/>
                </a:lnTo>
                <a:lnTo>
                  <a:pt x="70215" y="73547"/>
                </a:lnTo>
                <a:lnTo>
                  <a:pt x="73706" y="83290"/>
                </a:lnTo>
                <a:lnTo>
                  <a:pt x="75258" y="90926"/>
                </a:lnTo>
                <a:lnTo>
                  <a:pt x="78593" y="100273"/>
                </a:lnTo>
                <a:lnTo>
                  <a:pt x="83383" y="111042"/>
                </a:lnTo>
                <a:lnTo>
                  <a:pt x="91658" y="128262"/>
                </a:lnTo>
                <a:lnTo>
                  <a:pt x="115205" y="175628"/>
                </a:lnTo>
                <a:lnTo>
                  <a:pt x="119170" y="181577"/>
                </a:lnTo>
                <a:lnTo>
                  <a:pt x="123798" y="187528"/>
                </a:lnTo>
                <a:lnTo>
                  <a:pt x="128868" y="193479"/>
                </a:lnTo>
                <a:lnTo>
                  <a:pt x="133240" y="199432"/>
                </a:lnTo>
                <a:lnTo>
                  <a:pt x="137147" y="205384"/>
                </a:lnTo>
                <a:lnTo>
                  <a:pt x="140744" y="211337"/>
                </a:lnTo>
                <a:lnTo>
                  <a:pt x="143141" y="217289"/>
                </a:lnTo>
                <a:lnTo>
                  <a:pt x="144740" y="223243"/>
                </a:lnTo>
                <a:lnTo>
                  <a:pt x="145805" y="229196"/>
                </a:lnTo>
                <a:lnTo>
                  <a:pt x="147508" y="235148"/>
                </a:lnTo>
                <a:lnTo>
                  <a:pt x="149635" y="241101"/>
                </a:lnTo>
                <a:lnTo>
                  <a:pt x="152046" y="247054"/>
                </a:lnTo>
                <a:lnTo>
                  <a:pt x="153653" y="253008"/>
                </a:lnTo>
                <a:lnTo>
                  <a:pt x="154723" y="258961"/>
                </a:lnTo>
                <a:lnTo>
                  <a:pt x="155438" y="264914"/>
                </a:lnTo>
                <a:lnTo>
                  <a:pt x="158877" y="274174"/>
                </a:lnTo>
                <a:lnTo>
                  <a:pt x="161183" y="278033"/>
                </a:lnTo>
                <a:lnTo>
                  <a:pt x="163746" y="287612"/>
                </a:lnTo>
                <a:lnTo>
                  <a:pt x="164429" y="292944"/>
                </a:lnTo>
                <a:lnTo>
                  <a:pt x="163893" y="297491"/>
                </a:lnTo>
                <a:lnTo>
                  <a:pt x="162543" y="301515"/>
                </a:lnTo>
                <a:lnTo>
                  <a:pt x="159389" y="308632"/>
                </a:lnTo>
                <a:lnTo>
                  <a:pt x="157988" y="315102"/>
                </a:lnTo>
                <a:lnTo>
                  <a:pt x="154719" y="321284"/>
                </a:lnTo>
                <a:lnTo>
                  <a:pt x="149959" y="327340"/>
                </a:lnTo>
                <a:lnTo>
                  <a:pt x="147301" y="330344"/>
                </a:lnTo>
                <a:lnTo>
                  <a:pt x="141701" y="336327"/>
                </a:lnTo>
                <a:lnTo>
                  <a:pt x="135905" y="342294"/>
                </a:lnTo>
                <a:lnTo>
                  <a:pt x="132970" y="344282"/>
                </a:lnTo>
                <a:lnTo>
                  <a:pt x="130021" y="345607"/>
                </a:lnTo>
                <a:lnTo>
                  <a:pt x="127063" y="346491"/>
                </a:lnTo>
                <a:lnTo>
                  <a:pt x="124099" y="347080"/>
                </a:lnTo>
                <a:lnTo>
                  <a:pt x="121131" y="347472"/>
                </a:lnTo>
                <a:lnTo>
                  <a:pt x="118160" y="347734"/>
                </a:lnTo>
                <a:lnTo>
                  <a:pt x="115187" y="347909"/>
                </a:lnTo>
                <a:lnTo>
                  <a:pt x="109238" y="348103"/>
                </a:lnTo>
                <a:lnTo>
                  <a:pt x="95570" y="348212"/>
                </a:lnTo>
                <a:lnTo>
                  <a:pt x="91197" y="347235"/>
                </a:lnTo>
                <a:lnTo>
                  <a:pt x="87290" y="345591"/>
                </a:lnTo>
                <a:lnTo>
                  <a:pt x="83693" y="343504"/>
                </a:lnTo>
                <a:lnTo>
                  <a:pt x="80303" y="342112"/>
                </a:lnTo>
                <a:lnTo>
                  <a:pt x="77050" y="341184"/>
                </a:lnTo>
                <a:lnTo>
                  <a:pt x="73890" y="340565"/>
                </a:lnTo>
                <a:lnTo>
                  <a:pt x="70791" y="339161"/>
                </a:lnTo>
                <a:lnTo>
                  <a:pt x="67733" y="337233"/>
                </a:lnTo>
                <a:lnTo>
                  <a:pt x="4971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SMARTInkAnnotation152"/>
          <p:cNvSpPr/>
          <p:nvPr/>
        </p:nvSpPr>
        <p:spPr>
          <a:xfrm>
            <a:off x="4464844" y="4330898"/>
            <a:ext cx="8930" cy="98228"/>
          </a:xfrm>
          <a:custGeom>
            <a:avLst/>
            <a:gdLst/>
            <a:ahLst/>
            <a:cxnLst/>
            <a:rect l="0" t="0" r="0" b="0"/>
            <a:pathLst>
              <a:path w="8930" h="98228">
                <a:moveTo>
                  <a:pt x="0" y="0"/>
                </a:moveTo>
                <a:lnTo>
                  <a:pt x="0" y="93101"/>
                </a:lnTo>
                <a:lnTo>
                  <a:pt x="992" y="94810"/>
                </a:lnTo>
                <a:lnTo>
                  <a:pt x="2645" y="95949"/>
                </a:lnTo>
                <a:lnTo>
                  <a:pt x="892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SMARTInkAnnotation153"/>
          <p:cNvSpPr/>
          <p:nvPr/>
        </p:nvSpPr>
        <p:spPr>
          <a:xfrm>
            <a:off x="4473773" y="4223742"/>
            <a:ext cx="17861" cy="17861"/>
          </a:xfrm>
          <a:custGeom>
            <a:avLst/>
            <a:gdLst/>
            <a:ahLst/>
            <a:cxnLst/>
            <a:rect l="0" t="0" r="0" b="0"/>
            <a:pathLst>
              <a:path w="17861" h="17861">
                <a:moveTo>
                  <a:pt x="17860" y="0"/>
                </a:moveTo>
                <a:lnTo>
                  <a:pt x="9298" y="0"/>
                </a:lnTo>
                <a:lnTo>
                  <a:pt x="8183" y="993"/>
                </a:lnTo>
                <a:lnTo>
                  <a:pt x="1274" y="7689"/>
                </a:lnTo>
                <a:lnTo>
                  <a:pt x="849" y="9095"/>
                </a:lnTo>
                <a:lnTo>
                  <a:pt x="566" y="11024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SMARTInkAnnotation154"/>
          <p:cNvSpPr/>
          <p:nvPr/>
        </p:nvSpPr>
        <p:spPr>
          <a:xfrm>
            <a:off x="4589859" y="4232672"/>
            <a:ext cx="62387" cy="133414"/>
          </a:xfrm>
          <a:custGeom>
            <a:avLst/>
            <a:gdLst/>
            <a:ahLst/>
            <a:cxnLst/>
            <a:rect l="0" t="0" r="0" b="0"/>
            <a:pathLst>
              <a:path w="62387" h="133414">
                <a:moveTo>
                  <a:pt x="0" y="53578"/>
                </a:moveTo>
                <a:lnTo>
                  <a:pt x="0" y="83131"/>
                </a:lnTo>
                <a:lnTo>
                  <a:pt x="992" y="87171"/>
                </a:lnTo>
                <a:lnTo>
                  <a:pt x="2646" y="91848"/>
                </a:lnTo>
                <a:lnTo>
                  <a:pt x="4740" y="96951"/>
                </a:lnTo>
                <a:lnTo>
                  <a:pt x="6137" y="101345"/>
                </a:lnTo>
                <a:lnTo>
                  <a:pt x="7068" y="105266"/>
                </a:lnTo>
                <a:lnTo>
                  <a:pt x="7689" y="108873"/>
                </a:lnTo>
                <a:lnTo>
                  <a:pt x="8103" y="112269"/>
                </a:lnTo>
                <a:lnTo>
                  <a:pt x="8379" y="115526"/>
                </a:lnTo>
                <a:lnTo>
                  <a:pt x="8562" y="118689"/>
                </a:lnTo>
                <a:lnTo>
                  <a:pt x="9677" y="121790"/>
                </a:lnTo>
                <a:lnTo>
                  <a:pt x="11412" y="124849"/>
                </a:lnTo>
                <a:lnTo>
                  <a:pt x="16586" y="132149"/>
                </a:lnTo>
                <a:lnTo>
                  <a:pt x="18003" y="132748"/>
                </a:lnTo>
                <a:lnTo>
                  <a:pt x="19939" y="133147"/>
                </a:lnTo>
                <a:lnTo>
                  <a:pt x="22223" y="133413"/>
                </a:lnTo>
                <a:lnTo>
                  <a:pt x="24737" y="132598"/>
                </a:lnTo>
                <a:lnTo>
                  <a:pt x="27406" y="131063"/>
                </a:lnTo>
                <a:lnTo>
                  <a:pt x="30177" y="129047"/>
                </a:lnTo>
                <a:lnTo>
                  <a:pt x="32024" y="125719"/>
                </a:lnTo>
                <a:lnTo>
                  <a:pt x="33256" y="121516"/>
                </a:lnTo>
                <a:lnTo>
                  <a:pt x="34077" y="116729"/>
                </a:lnTo>
                <a:lnTo>
                  <a:pt x="35617" y="112546"/>
                </a:lnTo>
                <a:lnTo>
                  <a:pt x="37635" y="108765"/>
                </a:lnTo>
                <a:lnTo>
                  <a:pt x="39973" y="105252"/>
                </a:lnTo>
                <a:lnTo>
                  <a:pt x="42524" y="100926"/>
                </a:lnTo>
                <a:lnTo>
                  <a:pt x="45217" y="96058"/>
                </a:lnTo>
                <a:lnTo>
                  <a:pt x="48004" y="90828"/>
                </a:lnTo>
                <a:lnTo>
                  <a:pt x="49862" y="85356"/>
                </a:lnTo>
                <a:lnTo>
                  <a:pt x="51100" y="79724"/>
                </a:lnTo>
                <a:lnTo>
                  <a:pt x="51926" y="73986"/>
                </a:lnTo>
                <a:lnTo>
                  <a:pt x="53469" y="69167"/>
                </a:lnTo>
                <a:lnTo>
                  <a:pt x="55490" y="64963"/>
                </a:lnTo>
                <a:lnTo>
                  <a:pt x="57829" y="61168"/>
                </a:lnTo>
                <a:lnTo>
                  <a:pt x="59389" y="56654"/>
                </a:lnTo>
                <a:lnTo>
                  <a:pt x="60429" y="51660"/>
                </a:lnTo>
                <a:lnTo>
                  <a:pt x="61122" y="46346"/>
                </a:lnTo>
                <a:lnTo>
                  <a:pt x="61584" y="41811"/>
                </a:lnTo>
                <a:lnTo>
                  <a:pt x="61892" y="37796"/>
                </a:lnTo>
                <a:lnTo>
                  <a:pt x="62097" y="34127"/>
                </a:lnTo>
                <a:lnTo>
                  <a:pt x="62326" y="27405"/>
                </a:lnTo>
                <a:lnTo>
                  <a:pt x="62386" y="24223"/>
                </a:lnTo>
                <a:lnTo>
                  <a:pt x="61435" y="20117"/>
                </a:lnTo>
                <a:lnTo>
                  <a:pt x="59808" y="15396"/>
                </a:lnTo>
                <a:lnTo>
                  <a:pt x="54809" y="3041"/>
                </a:lnTo>
                <a:lnTo>
                  <a:pt x="53407" y="2027"/>
                </a:lnTo>
                <a:lnTo>
                  <a:pt x="51479" y="1351"/>
                </a:lnTo>
                <a:lnTo>
                  <a:pt x="45998" y="267"/>
                </a:lnTo>
                <a:lnTo>
                  <a:pt x="44556" y="178"/>
                </a:lnTo>
                <a:lnTo>
                  <a:pt x="40308" y="79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4616648" y="4241602"/>
            <a:ext cx="2647" cy="1"/>
          </a:xfrm>
          <a:custGeom>
            <a:avLst/>
            <a:gdLst/>
            <a:ahLst/>
            <a:cxnLst/>
            <a:rect l="0" t="0" r="0" b="0"/>
            <a:pathLst>
              <a:path w="2647" h="1">
                <a:moveTo>
                  <a:pt x="0" y="0"/>
                </a:moveTo>
                <a:lnTo>
                  <a:pt x="2646" y="0"/>
                </a:lnTo>
                <a:close/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MARTInkAnnotation156"/>
          <p:cNvSpPr/>
          <p:nvPr/>
        </p:nvSpPr>
        <p:spPr>
          <a:xfrm>
            <a:off x="4714875" y="4214813"/>
            <a:ext cx="89298" cy="115918"/>
          </a:xfrm>
          <a:custGeom>
            <a:avLst/>
            <a:gdLst/>
            <a:ahLst/>
            <a:cxnLst/>
            <a:rect l="0" t="0" r="0" b="0"/>
            <a:pathLst>
              <a:path w="89298" h="115918">
                <a:moveTo>
                  <a:pt x="0" y="17859"/>
                </a:moveTo>
                <a:lnTo>
                  <a:pt x="0" y="32080"/>
                </a:lnTo>
                <a:lnTo>
                  <a:pt x="992" y="38254"/>
                </a:lnTo>
                <a:lnTo>
                  <a:pt x="2646" y="44354"/>
                </a:lnTo>
                <a:lnTo>
                  <a:pt x="4740" y="50405"/>
                </a:lnTo>
                <a:lnTo>
                  <a:pt x="6137" y="56424"/>
                </a:lnTo>
                <a:lnTo>
                  <a:pt x="7068" y="62420"/>
                </a:lnTo>
                <a:lnTo>
                  <a:pt x="7689" y="68402"/>
                </a:lnTo>
                <a:lnTo>
                  <a:pt x="9094" y="74375"/>
                </a:lnTo>
                <a:lnTo>
                  <a:pt x="11024" y="80341"/>
                </a:lnTo>
                <a:lnTo>
                  <a:pt x="13302" y="86303"/>
                </a:lnTo>
                <a:lnTo>
                  <a:pt x="14822" y="91270"/>
                </a:lnTo>
                <a:lnTo>
                  <a:pt x="15834" y="95573"/>
                </a:lnTo>
                <a:lnTo>
                  <a:pt x="16509" y="99434"/>
                </a:lnTo>
                <a:lnTo>
                  <a:pt x="17951" y="103000"/>
                </a:lnTo>
                <a:lnTo>
                  <a:pt x="19905" y="106370"/>
                </a:lnTo>
                <a:lnTo>
                  <a:pt x="25429" y="114167"/>
                </a:lnTo>
                <a:lnTo>
                  <a:pt x="26875" y="114806"/>
                </a:lnTo>
                <a:lnTo>
                  <a:pt x="28831" y="115232"/>
                </a:lnTo>
                <a:lnTo>
                  <a:pt x="31127" y="115517"/>
                </a:lnTo>
                <a:lnTo>
                  <a:pt x="33649" y="115706"/>
                </a:lnTo>
                <a:lnTo>
                  <a:pt x="36324" y="115833"/>
                </a:lnTo>
                <a:lnTo>
                  <a:pt x="39098" y="115917"/>
                </a:lnTo>
                <a:lnTo>
                  <a:pt x="41941" y="114981"/>
                </a:lnTo>
                <a:lnTo>
                  <a:pt x="44828" y="113365"/>
                </a:lnTo>
                <a:lnTo>
                  <a:pt x="47745" y="111295"/>
                </a:lnTo>
                <a:lnTo>
                  <a:pt x="50681" y="108923"/>
                </a:lnTo>
                <a:lnTo>
                  <a:pt x="53631" y="106350"/>
                </a:lnTo>
                <a:lnTo>
                  <a:pt x="56590" y="103642"/>
                </a:lnTo>
                <a:lnTo>
                  <a:pt x="59555" y="99852"/>
                </a:lnTo>
                <a:lnTo>
                  <a:pt x="62523" y="95341"/>
                </a:lnTo>
                <a:lnTo>
                  <a:pt x="65495" y="90350"/>
                </a:lnTo>
                <a:lnTo>
                  <a:pt x="68468" y="86030"/>
                </a:lnTo>
                <a:lnTo>
                  <a:pt x="71442" y="82158"/>
                </a:lnTo>
                <a:lnTo>
                  <a:pt x="74417" y="78584"/>
                </a:lnTo>
                <a:lnTo>
                  <a:pt x="76400" y="74217"/>
                </a:lnTo>
                <a:lnTo>
                  <a:pt x="77723" y="69322"/>
                </a:lnTo>
                <a:lnTo>
                  <a:pt x="78605" y="64074"/>
                </a:lnTo>
                <a:lnTo>
                  <a:pt x="80184" y="56607"/>
                </a:lnTo>
                <a:lnTo>
                  <a:pt x="84585" y="37726"/>
                </a:lnTo>
                <a:lnTo>
                  <a:pt x="86156" y="30111"/>
                </a:lnTo>
                <a:lnTo>
                  <a:pt x="87203" y="24043"/>
                </a:lnTo>
                <a:lnTo>
                  <a:pt x="87901" y="19005"/>
                </a:lnTo>
                <a:lnTo>
                  <a:pt x="88366" y="14654"/>
                </a:lnTo>
                <a:lnTo>
                  <a:pt x="88676" y="10762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SMARTInkAnnotation157"/>
          <p:cNvSpPr/>
          <p:nvPr/>
        </p:nvSpPr>
        <p:spPr>
          <a:xfrm>
            <a:off x="4848820" y="4152305"/>
            <a:ext cx="96463" cy="276821"/>
          </a:xfrm>
          <a:custGeom>
            <a:avLst/>
            <a:gdLst/>
            <a:ahLst/>
            <a:cxnLst/>
            <a:rect l="0" t="0" r="0" b="0"/>
            <a:pathLst>
              <a:path w="96463" h="276821">
                <a:moveTo>
                  <a:pt x="26789" y="0"/>
                </a:moveTo>
                <a:lnTo>
                  <a:pt x="22049" y="9481"/>
                </a:lnTo>
                <a:lnTo>
                  <a:pt x="20652" y="14258"/>
                </a:lnTo>
                <a:lnTo>
                  <a:pt x="19721" y="19427"/>
                </a:lnTo>
                <a:lnTo>
                  <a:pt x="19101" y="24857"/>
                </a:lnTo>
                <a:lnTo>
                  <a:pt x="17695" y="29470"/>
                </a:lnTo>
                <a:lnTo>
                  <a:pt x="15765" y="33537"/>
                </a:lnTo>
                <a:lnTo>
                  <a:pt x="13487" y="37241"/>
                </a:lnTo>
                <a:lnTo>
                  <a:pt x="11968" y="41694"/>
                </a:lnTo>
                <a:lnTo>
                  <a:pt x="10955" y="46648"/>
                </a:lnTo>
                <a:lnTo>
                  <a:pt x="10280" y="51935"/>
                </a:lnTo>
                <a:lnTo>
                  <a:pt x="9530" y="60454"/>
                </a:lnTo>
                <a:lnTo>
                  <a:pt x="9197" y="68540"/>
                </a:lnTo>
                <a:lnTo>
                  <a:pt x="8965" y="90912"/>
                </a:lnTo>
                <a:lnTo>
                  <a:pt x="9946" y="94342"/>
                </a:lnTo>
                <a:lnTo>
                  <a:pt x="11592" y="97621"/>
                </a:lnTo>
                <a:lnTo>
                  <a:pt x="13681" y="100799"/>
                </a:lnTo>
                <a:lnTo>
                  <a:pt x="16066" y="102919"/>
                </a:lnTo>
                <a:lnTo>
                  <a:pt x="18648" y="104331"/>
                </a:lnTo>
                <a:lnTo>
                  <a:pt x="21362" y="105273"/>
                </a:lnTo>
                <a:lnTo>
                  <a:pt x="25155" y="106893"/>
                </a:lnTo>
                <a:lnTo>
                  <a:pt x="34662" y="111339"/>
                </a:lnTo>
                <a:lnTo>
                  <a:pt x="38983" y="113913"/>
                </a:lnTo>
                <a:lnTo>
                  <a:pt x="42856" y="116621"/>
                </a:lnTo>
                <a:lnTo>
                  <a:pt x="46430" y="119419"/>
                </a:lnTo>
                <a:lnTo>
                  <a:pt x="49805" y="121285"/>
                </a:lnTo>
                <a:lnTo>
                  <a:pt x="53047" y="122528"/>
                </a:lnTo>
                <a:lnTo>
                  <a:pt x="56201" y="123357"/>
                </a:lnTo>
                <a:lnTo>
                  <a:pt x="59296" y="124902"/>
                </a:lnTo>
                <a:lnTo>
                  <a:pt x="62351" y="126924"/>
                </a:lnTo>
                <a:lnTo>
                  <a:pt x="65380" y="129264"/>
                </a:lnTo>
                <a:lnTo>
                  <a:pt x="68391" y="131816"/>
                </a:lnTo>
                <a:lnTo>
                  <a:pt x="71391" y="134510"/>
                </a:lnTo>
                <a:lnTo>
                  <a:pt x="77370" y="140150"/>
                </a:lnTo>
                <a:lnTo>
                  <a:pt x="92271" y="154814"/>
                </a:lnTo>
                <a:lnTo>
                  <a:pt x="94256" y="158772"/>
                </a:lnTo>
                <a:lnTo>
                  <a:pt x="95580" y="163395"/>
                </a:lnTo>
                <a:lnTo>
                  <a:pt x="96462" y="168461"/>
                </a:lnTo>
                <a:lnTo>
                  <a:pt x="96058" y="173823"/>
                </a:lnTo>
                <a:lnTo>
                  <a:pt x="94797" y="179382"/>
                </a:lnTo>
                <a:lnTo>
                  <a:pt x="92964" y="185072"/>
                </a:lnTo>
                <a:lnTo>
                  <a:pt x="91741" y="189858"/>
                </a:lnTo>
                <a:lnTo>
                  <a:pt x="90383" y="197821"/>
                </a:lnTo>
                <a:lnTo>
                  <a:pt x="88037" y="202326"/>
                </a:lnTo>
                <a:lnTo>
                  <a:pt x="84489" y="207313"/>
                </a:lnTo>
                <a:lnTo>
                  <a:pt x="80138" y="212623"/>
                </a:lnTo>
                <a:lnTo>
                  <a:pt x="76246" y="218147"/>
                </a:lnTo>
                <a:lnTo>
                  <a:pt x="72659" y="223814"/>
                </a:lnTo>
                <a:lnTo>
                  <a:pt x="69275" y="229576"/>
                </a:lnTo>
                <a:lnTo>
                  <a:pt x="65035" y="234411"/>
                </a:lnTo>
                <a:lnTo>
                  <a:pt x="60224" y="238625"/>
                </a:lnTo>
                <a:lnTo>
                  <a:pt x="55032" y="242427"/>
                </a:lnTo>
                <a:lnTo>
                  <a:pt x="49586" y="246946"/>
                </a:lnTo>
                <a:lnTo>
                  <a:pt x="43972" y="251944"/>
                </a:lnTo>
                <a:lnTo>
                  <a:pt x="33434" y="261795"/>
                </a:lnTo>
                <a:lnTo>
                  <a:pt x="25443" y="269481"/>
                </a:lnTo>
                <a:lnTo>
                  <a:pt x="20931" y="271927"/>
                </a:lnTo>
                <a:lnTo>
                  <a:pt x="15938" y="273558"/>
                </a:lnTo>
                <a:lnTo>
                  <a:pt x="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SMARTInkAnnotation158"/>
          <p:cNvSpPr/>
          <p:nvPr/>
        </p:nvSpPr>
        <p:spPr>
          <a:xfrm>
            <a:off x="3589735" y="4652367"/>
            <a:ext cx="116086" cy="258539"/>
          </a:xfrm>
          <a:custGeom>
            <a:avLst/>
            <a:gdLst/>
            <a:ahLst/>
            <a:cxnLst/>
            <a:rect l="0" t="0" r="0" b="0"/>
            <a:pathLst>
              <a:path w="116086" h="258539">
                <a:moveTo>
                  <a:pt x="17859" y="0"/>
                </a:moveTo>
                <a:lnTo>
                  <a:pt x="17859" y="4740"/>
                </a:lnTo>
                <a:lnTo>
                  <a:pt x="16867" y="7129"/>
                </a:lnTo>
                <a:lnTo>
                  <a:pt x="15213" y="9714"/>
                </a:lnTo>
                <a:lnTo>
                  <a:pt x="13118" y="12429"/>
                </a:lnTo>
                <a:lnTo>
                  <a:pt x="11722" y="16224"/>
                </a:lnTo>
                <a:lnTo>
                  <a:pt x="10791" y="20738"/>
                </a:lnTo>
                <a:lnTo>
                  <a:pt x="10170" y="25732"/>
                </a:lnTo>
                <a:lnTo>
                  <a:pt x="9757" y="32037"/>
                </a:lnTo>
                <a:lnTo>
                  <a:pt x="9481" y="39218"/>
                </a:lnTo>
                <a:lnTo>
                  <a:pt x="9093" y="63545"/>
                </a:lnTo>
                <a:lnTo>
                  <a:pt x="8932" y="151823"/>
                </a:lnTo>
                <a:lnTo>
                  <a:pt x="7939" y="160747"/>
                </a:lnTo>
                <a:lnTo>
                  <a:pt x="6284" y="169673"/>
                </a:lnTo>
                <a:lnTo>
                  <a:pt x="4189" y="178599"/>
                </a:lnTo>
                <a:lnTo>
                  <a:pt x="2793" y="186535"/>
                </a:lnTo>
                <a:lnTo>
                  <a:pt x="1862" y="193810"/>
                </a:lnTo>
                <a:lnTo>
                  <a:pt x="1241" y="200644"/>
                </a:lnTo>
                <a:lnTo>
                  <a:pt x="827" y="207185"/>
                </a:lnTo>
                <a:lnTo>
                  <a:pt x="367" y="219743"/>
                </a:lnTo>
                <a:lnTo>
                  <a:pt x="2" y="258538"/>
                </a:lnTo>
                <a:lnTo>
                  <a:pt x="0" y="241755"/>
                </a:lnTo>
                <a:lnTo>
                  <a:pt x="992" y="237569"/>
                </a:lnTo>
                <a:lnTo>
                  <a:pt x="2645" y="233786"/>
                </a:lnTo>
                <a:lnTo>
                  <a:pt x="4740" y="230271"/>
                </a:lnTo>
                <a:lnTo>
                  <a:pt x="6136" y="225944"/>
                </a:lnTo>
                <a:lnTo>
                  <a:pt x="7067" y="221075"/>
                </a:lnTo>
                <a:lnTo>
                  <a:pt x="7688" y="215844"/>
                </a:lnTo>
                <a:lnTo>
                  <a:pt x="9094" y="210373"/>
                </a:lnTo>
                <a:lnTo>
                  <a:pt x="11023" y="204741"/>
                </a:lnTo>
                <a:lnTo>
                  <a:pt x="13302" y="199002"/>
                </a:lnTo>
                <a:lnTo>
                  <a:pt x="15813" y="193191"/>
                </a:lnTo>
                <a:lnTo>
                  <a:pt x="21249" y="181443"/>
                </a:lnTo>
                <a:lnTo>
                  <a:pt x="23095" y="174541"/>
                </a:lnTo>
                <a:lnTo>
                  <a:pt x="24326" y="166962"/>
                </a:lnTo>
                <a:lnTo>
                  <a:pt x="25147" y="158934"/>
                </a:lnTo>
                <a:lnTo>
                  <a:pt x="26686" y="152588"/>
                </a:lnTo>
                <a:lnTo>
                  <a:pt x="28705" y="147366"/>
                </a:lnTo>
                <a:lnTo>
                  <a:pt x="39073" y="127115"/>
                </a:lnTo>
                <a:lnTo>
                  <a:pt x="41923" y="122447"/>
                </a:lnTo>
                <a:lnTo>
                  <a:pt x="44816" y="118343"/>
                </a:lnTo>
                <a:lnTo>
                  <a:pt x="47736" y="114613"/>
                </a:lnTo>
                <a:lnTo>
                  <a:pt x="50676" y="111136"/>
                </a:lnTo>
                <a:lnTo>
                  <a:pt x="53627" y="107825"/>
                </a:lnTo>
                <a:lnTo>
                  <a:pt x="59553" y="101501"/>
                </a:lnTo>
                <a:lnTo>
                  <a:pt x="65493" y="95382"/>
                </a:lnTo>
                <a:lnTo>
                  <a:pt x="68467" y="93354"/>
                </a:lnTo>
                <a:lnTo>
                  <a:pt x="71441" y="92002"/>
                </a:lnTo>
                <a:lnTo>
                  <a:pt x="74416" y="91100"/>
                </a:lnTo>
                <a:lnTo>
                  <a:pt x="77392" y="90499"/>
                </a:lnTo>
                <a:lnTo>
                  <a:pt x="80368" y="90099"/>
                </a:lnTo>
                <a:lnTo>
                  <a:pt x="83344" y="89831"/>
                </a:lnTo>
                <a:lnTo>
                  <a:pt x="86320" y="90646"/>
                </a:lnTo>
                <a:lnTo>
                  <a:pt x="89297" y="92180"/>
                </a:lnTo>
                <a:lnTo>
                  <a:pt x="92273" y="94196"/>
                </a:lnTo>
                <a:lnTo>
                  <a:pt x="95249" y="96532"/>
                </a:lnTo>
                <a:lnTo>
                  <a:pt x="98226" y="99081"/>
                </a:lnTo>
                <a:lnTo>
                  <a:pt x="101203" y="101773"/>
                </a:lnTo>
                <a:lnTo>
                  <a:pt x="103187" y="104559"/>
                </a:lnTo>
                <a:lnTo>
                  <a:pt x="105391" y="110302"/>
                </a:lnTo>
                <a:lnTo>
                  <a:pt x="105980" y="114214"/>
                </a:lnTo>
                <a:lnTo>
                  <a:pt x="106372" y="118807"/>
                </a:lnTo>
                <a:lnTo>
                  <a:pt x="106633" y="123853"/>
                </a:lnTo>
                <a:lnTo>
                  <a:pt x="106923" y="134752"/>
                </a:lnTo>
                <a:lnTo>
                  <a:pt x="107156" y="249497"/>
                </a:lnTo>
                <a:lnTo>
                  <a:pt x="109802" y="249794"/>
                </a:lnTo>
                <a:lnTo>
                  <a:pt x="111896" y="249874"/>
                </a:lnTo>
                <a:lnTo>
                  <a:pt x="113292" y="248934"/>
                </a:lnTo>
                <a:lnTo>
                  <a:pt x="114223" y="247315"/>
                </a:lnTo>
                <a:lnTo>
                  <a:pt x="116085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SMARTInkAnnotation159"/>
          <p:cNvSpPr/>
          <p:nvPr/>
        </p:nvSpPr>
        <p:spPr>
          <a:xfrm>
            <a:off x="3805288" y="4723805"/>
            <a:ext cx="16619" cy="153527"/>
          </a:xfrm>
          <a:custGeom>
            <a:avLst/>
            <a:gdLst/>
            <a:ahLst/>
            <a:cxnLst/>
            <a:rect l="0" t="0" r="0" b="0"/>
            <a:pathLst>
              <a:path w="16619" h="153527">
                <a:moveTo>
                  <a:pt x="7689" y="0"/>
                </a:moveTo>
                <a:lnTo>
                  <a:pt x="7689" y="120678"/>
                </a:lnTo>
                <a:lnTo>
                  <a:pt x="6696" y="127085"/>
                </a:lnTo>
                <a:lnTo>
                  <a:pt x="5043" y="133340"/>
                </a:lnTo>
                <a:lnTo>
                  <a:pt x="2948" y="139495"/>
                </a:lnTo>
                <a:lnTo>
                  <a:pt x="1551" y="144590"/>
                </a:lnTo>
                <a:lnTo>
                  <a:pt x="621" y="148980"/>
                </a:lnTo>
                <a:lnTo>
                  <a:pt x="0" y="152898"/>
                </a:lnTo>
                <a:lnTo>
                  <a:pt x="1571" y="153526"/>
                </a:lnTo>
                <a:lnTo>
                  <a:pt x="4602" y="151959"/>
                </a:lnTo>
                <a:lnTo>
                  <a:pt x="1661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MARTInkAnnotation160"/>
          <p:cNvSpPr/>
          <p:nvPr/>
        </p:nvSpPr>
        <p:spPr>
          <a:xfrm>
            <a:off x="3804047" y="4607719"/>
            <a:ext cx="44649" cy="44650"/>
          </a:xfrm>
          <a:custGeom>
            <a:avLst/>
            <a:gdLst/>
            <a:ahLst/>
            <a:cxnLst/>
            <a:rect l="0" t="0" r="0" b="0"/>
            <a:pathLst>
              <a:path w="44649" h="44650">
                <a:moveTo>
                  <a:pt x="44648" y="0"/>
                </a:moveTo>
                <a:lnTo>
                  <a:pt x="39908" y="0"/>
                </a:lnTo>
                <a:lnTo>
                  <a:pt x="37519" y="1985"/>
                </a:lnTo>
                <a:lnTo>
                  <a:pt x="34935" y="5292"/>
                </a:lnTo>
                <a:lnTo>
                  <a:pt x="32220" y="9481"/>
                </a:lnTo>
                <a:lnTo>
                  <a:pt x="29417" y="13266"/>
                </a:lnTo>
                <a:lnTo>
                  <a:pt x="26557" y="16781"/>
                </a:lnTo>
                <a:lnTo>
                  <a:pt x="23657" y="20118"/>
                </a:lnTo>
                <a:lnTo>
                  <a:pt x="20733" y="23334"/>
                </a:lnTo>
                <a:lnTo>
                  <a:pt x="14837" y="29553"/>
                </a:lnTo>
                <a:lnTo>
                  <a:pt x="11875" y="31608"/>
                </a:lnTo>
                <a:lnTo>
                  <a:pt x="8909" y="32978"/>
                </a:lnTo>
                <a:lnTo>
                  <a:pt x="5939" y="33892"/>
                </a:lnTo>
                <a:lnTo>
                  <a:pt x="3959" y="35493"/>
                </a:lnTo>
                <a:lnTo>
                  <a:pt x="2640" y="37552"/>
                </a:lnTo>
                <a:lnTo>
                  <a:pt x="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SMARTInkAnnotation161"/>
          <p:cNvSpPr/>
          <p:nvPr/>
        </p:nvSpPr>
        <p:spPr>
          <a:xfrm>
            <a:off x="3920133" y="4625578"/>
            <a:ext cx="89252" cy="249510"/>
          </a:xfrm>
          <a:custGeom>
            <a:avLst/>
            <a:gdLst/>
            <a:ahLst/>
            <a:cxnLst/>
            <a:rect l="0" t="0" r="0" b="0"/>
            <a:pathLst>
              <a:path w="89252" h="249510">
                <a:moveTo>
                  <a:pt x="44648" y="0"/>
                </a:moveTo>
                <a:lnTo>
                  <a:pt x="44648" y="7689"/>
                </a:lnTo>
                <a:lnTo>
                  <a:pt x="42002" y="11024"/>
                </a:lnTo>
                <a:lnTo>
                  <a:pt x="39907" y="13303"/>
                </a:lnTo>
                <a:lnTo>
                  <a:pt x="38511" y="15814"/>
                </a:lnTo>
                <a:lnTo>
                  <a:pt x="36960" y="21250"/>
                </a:lnTo>
                <a:lnTo>
                  <a:pt x="35554" y="24089"/>
                </a:lnTo>
                <a:lnTo>
                  <a:pt x="33625" y="26973"/>
                </a:lnTo>
                <a:lnTo>
                  <a:pt x="31346" y="29889"/>
                </a:lnTo>
                <a:lnTo>
                  <a:pt x="28814" y="35774"/>
                </a:lnTo>
                <a:lnTo>
                  <a:pt x="26697" y="42689"/>
                </a:lnTo>
                <a:lnTo>
                  <a:pt x="24743" y="47310"/>
                </a:lnTo>
                <a:lnTo>
                  <a:pt x="22448" y="52376"/>
                </a:lnTo>
                <a:lnTo>
                  <a:pt x="19926" y="56746"/>
                </a:lnTo>
                <a:lnTo>
                  <a:pt x="17253" y="60651"/>
                </a:lnTo>
                <a:lnTo>
                  <a:pt x="14478" y="64247"/>
                </a:lnTo>
                <a:lnTo>
                  <a:pt x="12629" y="67636"/>
                </a:lnTo>
                <a:lnTo>
                  <a:pt x="10574" y="74047"/>
                </a:lnTo>
                <a:lnTo>
                  <a:pt x="9033" y="77146"/>
                </a:lnTo>
                <a:lnTo>
                  <a:pt x="7014" y="80204"/>
                </a:lnTo>
                <a:lnTo>
                  <a:pt x="4676" y="83235"/>
                </a:lnTo>
                <a:lnTo>
                  <a:pt x="2078" y="89249"/>
                </a:lnTo>
                <a:lnTo>
                  <a:pt x="1385" y="92241"/>
                </a:lnTo>
                <a:lnTo>
                  <a:pt x="1916" y="95228"/>
                </a:lnTo>
                <a:lnTo>
                  <a:pt x="3261" y="98212"/>
                </a:lnTo>
                <a:lnTo>
                  <a:pt x="7810" y="105390"/>
                </a:lnTo>
                <a:lnTo>
                  <a:pt x="9175" y="105979"/>
                </a:lnTo>
                <a:lnTo>
                  <a:pt x="11077" y="106371"/>
                </a:lnTo>
                <a:lnTo>
                  <a:pt x="16519" y="107002"/>
                </a:lnTo>
                <a:lnTo>
                  <a:pt x="17958" y="107053"/>
                </a:lnTo>
                <a:lnTo>
                  <a:pt x="25716" y="107126"/>
                </a:lnTo>
                <a:lnTo>
                  <a:pt x="34911" y="107143"/>
                </a:lnTo>
                <a:lnTo>
                  <a:pt x="39149" y="108140"/>
                </a:lnTo>
                <a:lnTo>
                  <a:pt x="42966" y="109797"/>
                </a:lnTo>
                <a:lnTo>
                  <a:pt x="46504" y="111893"/>
                </a:lnTo>
                <a:lnTo>
                  <a:pt x="49854" y="113291"/>
                </a:lnTo>
                <a:lnTo>
                  <a:pt x="53080" y="114222"/>
                </a:lnTo>
                <a:lnTo>
                  <a:pt x="56222" y="114844"/>
                </a:lnTo>
                <a:lnTo>
                  <a:pt x="59309" y="115258"/>
                </a:lnTo>
                <a:lnTo>
                  <a:pt x="62360" y="115534"/>
                </a:lnTo>
                <a:lnTo>
                  <a:pt x="65386" y="115718"/>
                </a:lnTo>
                <a:lnTo>
                  <a:pt x="68395" y="116833"/>
                </a:lnTo>
                <a:lnTo>
                  <a:pt x="71394" y="118569"/>
                </a:lnTo>
                <a:lnTo>
                  <a:pt x="74385" y="120718"/>
                </a:lnTo>
                <a:lnTo>
                  <a:pt x="77371" y="123143"/>
                </a:lnTo>
                <a:lnTo>
                  <a:pt x="80354" y="125751"/>
                </a:lnTo>
                <a:lnTo>
                  <a:pt x="83335" y="128483"/>
                </a:lnTo>
                <a:lnTo>
                  <a:pt x="85323" y="131296"/>
                </a:lnTo>
                <a:lnTo>
                  <a:pt x="87530" y="137068"/>
                </a:lnTo>
                <a:lnTo>
                  <a:pt x="88511" y="142939"/>
                </a:lnTo>
                <a:lnTo>
                  <a:pt x="88947" y="149850"/>
                </a:lnTo>
                <a:lnTo>
                  <a:pt x="89193" y="163903"/>
                </a:lnTo>
                <a:lnTo>
                  <a:pt x="89251" y="171404"/>
                </a:lnTo>
                <a:lnTo>
                  <a:pt x="88274" y="175785"/>
                </a:lnTo>
                <a:lnTo>
                  <a:pt x="86631" y="180689"/>
                </a:lnTo>
                <a:lnTo>
                  <a:pt x="84543" y="185944"/>
                </a:lnTo>
                <a:lnTo>
                  <a:pt x="82158" y="190440"/>
                </a:lnTo>
                <a:lnTo>
                  <a:pt x="79577" y="194428"/>
                </a:lnTo>
                <a:lnTo>
                  <a:pt x="76864" y="198080"/>
                </a:lnTo>
                <a:lnTo>
                  <a:pt x="74062" y="201506"/>
                </a:lnTo>
                <a:lnTo>
                  <a:pt x="71203" y="204783"/>
                </a:lnTo>
                <a:lnTo>
                  <a:pt x="68305" y="207959"/>
                </a:lnTo>
                <a:lnTo>
                  <a:pt x="62438" y="214135"/>
                </a:lnTo>
                <a:lnTo>
                  <a:pt x="32741" y="244076"/>
                </a:lnTo>
                <a:lnTo>
                  <a:pt x="29765" y="246061"/>
                </a:lnTo>
                <a:lnTo>
                  <a:pt x="26788" y="247384"/>
                </a:lnTo>
                <a:lnTo>
                  <a:pt x="23812" y="248267"/>
                </a:lnTo>
                <a:lnTo>
                  <a:pt x="20835" y="248855"/>
                </a:lnTo>
                <a:lnTo>
                  <a:pt x="17859" y="249247"/>
                </a:lnTo>
                <a:lnTo>
                  <a:pt x="14883" y="249509"/>
                </a:lnTo>
                <a:lnTo>
                  <a:pt x="12898" y="248691"/>
                </a:lnTo>
                <a:lnTo>
                  <a:pt x="11575" y="247153"/>
                </a:lnTo>
                <a:lnTo>
                  <a:pt x="10693" y="245136"/>
                </a:lnTo>
                <a:lnTo>
                  <a:pt x="9113" y="243791"/>
                </a:lnTo>
                <a:lnTo>
                  <a:pt x="7067" y="242895"/>
                </a:lnTo>
                <a:lnTo>
                  <a:pt x="4712" y="242297"/>
                </a:lnTo>
                <a:lnTo>
                  <a:pt x="3141" y="240907"/>
                </a:lnTo>
                <a:lnTo>
                  <a:pt x="2094" y="238987"/>
                </a:lnTo>
                <a:lnTo>
                  <a:pt x="0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SMARTInkAnnotation162"/>
          <p:cNvSpPr/>
          <p:nvPr/>
        </p:nvSpPr>
        <p:spPr>
          <a:xfrm>
            <a:off x="4116586" y="4500563"/>
            <a:ext cx="53579" cy="360076"/>
          </a:xfrm>
          <a:custGeom>
            <a:avLst/>
            <a:gdLst/>
            <a:ahLst/>
            <a:cxnLst/>
            <a:rect l="0" t="0" r="0" b="0"/>
            <a:pathLst>
              <a:path w="53579" h="360076">
                <a:moveTo>
                  <a:pt x="0" y="0"/>
                </a:moveTo>
                <a:lnTo>
                  <a:pt x="0" y="9481"/>
                </a:lnTo>
                <a:lnTo>
                  <a:pt x="992" y="13265"/>
                </a:lnTo>
                <a:lnTo>
                  <a:pt x="2646" y="16781"/>
                </a:lnTo>
                <a:lnTo>
                  <a:pt x="4740" y="20117"/>
                </a:lnTo>
                <a:lnTo>
                  <a:pt x="6137" y="25317"/>
                </a:lnTo>
                <a:lnTo>
                  <a:pt x="7068" y="31761"/>
                </a:lnTo>
                <a:lnTo>
                  <a:pt x="7688" y="39033"/>
                </a:lnTo>
                <a:lnTo>
                  <a:pt x="8102" y="45866"/>
                </a:lnTo>
                <a:lnTo>
                  <a:pt x="8562" y="58749"/>
                </a:lnTo>
                <a:lnTo>
                  <a:pt x="9676" y="65955"/>
                </a:lnTo>
                <a:lnTo>
                  <a:pt x="11412" y="73735"/>
                </a:lnTo>
                <a:lnTo>
                  <a:pt x="13561" y="81899"/>
                </a:lnTo>
                <a:lnTo>
                  <a:pt x="14994" y="90318"/>
                </a:lnTo>
                <a:lnTo>
                  <a:pt x="15949" y="98907"/>
                </a:lnTo>
                <a:lnTo>
                  <a:pt x="16586" y="107610"/>
                </a:lnTo>
                <a:lnTo>
                  <a:pt x="17011" y="116388"/>
                </a:lnTo>
                <a:lnTo>
                  <a:pt x="17482" y="134079"/>
                </a:lnTo>
                <a:lnTo>
                  <a:pt x="17856" y="249923"/>
                </a:lnTo>
                <a:lnTo>
                  <a:pt x="18850" y="257897"/>
                </a:lnTo>
                <a:lnTo>
                  <a:pt x="20504" y="265197"/>
                </a:lnTo>
                <a:lnTo>
                  <a:pt x="22599" y="272048"/>
                </a:lnTo>
                <a:lnTo>
                  <a:pt x="23996" y="279591"/>
                </a:lnTo>
                <a:lnTo>
                  <a:pt x="24927" y="287597"/>
                </a:lnTo>
                <a:lnTo>
                  <a:pt x="25961" y="302446"/>
                </a:lnTo>
                <a:lnTo>
                  <a:pt x="26421" y="312353"/>
                </a:lnTo>
                <a:lnTo>
                  <a:pt x="27536" y="317375"/>
                </a:lnTo>
                <a:lnTo>
                  <a:pt x="29271" y="322709"/>
                </a:lnTo>
                <a:lnTo>
                  <a:pt x="31421" y="328248"/>
                </a:lnTo>
                <a:lnTo>
                  <a:pt x="32853" y="332933"/>
                </a:lnTo>
                <a:lnTo>
                  <a:pt x="34445" y="340785"/>
                </a:lnTo>
                <a:lnTo>
                  <a:pt x="35862" y="344268"/>
                </a:lnTo>
                <a:lnTo>
                  <a:pt x="37798" y="347583"/>
                </a:lnTo>
                <a:lnTo>
                  <a:pt x="40082" y="350784"/>
                </a:lnTo>
                <a:lnTo>
                  <a:pt x="41604" y="353910"/>
                </a:lnTo>
                <a:lnTo>
                  <a:pt x="42619" y="356987"/>
                </a:lnTo>
                <a:lnTo>
                  <a:pt x="43295" y="360031"/>
                </a:lnTo>
                <a:lnTo>
                  <a:pt x="44739" y="360075"/>
                </a:lnTo>
                <a:lnTo>
                  <a:pt x="46693" y="358120"/>
                </a:lnTo>
                <a:lnTo>
                  <a:pt x="53578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SMARTInkAnnotation163"/>
          <p:cNvSpPr/>
          <p:nvPr/>
        </p:nvSpPr>
        <p:spPr>
          <a:xfrm>
            <a:off x="4054121" y="4670227"/>
            <a:ext cx="151763" cy="26790"/>
          </a:xfrm>
          <a:custGeom>
            <a:avLst/>
            <a:gdLst/>
            <a:ahLst/>
            <a:cxnLst/>
            <a:rect l="0" t="0" r="0" b="0"/>
            <a:pathLst>
              <a:path w="151763" h="26790">
                <a:moveTo>
                  <a:pt x="35676" y="26789"/>
                </a:moveTo>
                <a:lnTo>
                  <a:pt x="0" y="26789"/>
                </a:lnTo>
                <a:lnTo>
                  <a:pt x="13261" y="26789"/>
                </a:lnTo>
                <a:lnTo>
                  <a:pt x="15771" y="25797"/>
                </a:lnTo>
                <a:lnTo>
                  <a:pt x="18437" y="24143"/>
                </a:lnTo>
                <a:lnTo>
                  <a:pt x="21207" y="22049"/>
                </a:lnTo>
                <a:lnTo>
                  <a:pt x="25038" y="20652"/>
                </a:lnTo>
                <a:lnTo>
                  <a:pt x="29576" y="19721"/>
                </a:lnTo>
                <a:lnTo>
                  <a:pt x="34586" y="19100"/>
                </a:lnTo>
                <a:lnTo>
                  <a:pt x="38918" y="18686"/>
                </a:lnTo>
                <a:lnTo>
                  <a:pt x="42798" y="18411"/>
                </a:lnTo>
                <a:lnTo>
                  <a:pt x="46377" y="18227"/>
                </a:lnTo>
                <a:lnTo>
                  <a:pt x="55646" y="18022"/>
                </a:lnTo>
                <a:lnTo>
                  <a:pt x="87642" y="17869"/>
                </a:lnTo>
                <a:lnTo>
                  <a:pt x="93140" y="16873"/>
                </a:lnTo>
                <a:lnTo>
                  <a:pt x="98790" y="15218"/>
                </a:lnTo>
                <a:lnTo>
                  <a:pt x="104541" y="13122"/>
                </a:lnTo>
                <a:lnTo>
                  <a:pt x="109367" y="11724"/>
                </a:lnTo>
                <a:lnTo>
                  <a:pt x="113577" y="10793"/>
                </a:lnTo>
                <a:lnTo>
                  <a:pt x="117376" y="10171"/>
                </a:lnTo>
                <a:lnTo>
                  <a:pt x="120900" y="9757"/>
                </a:lnTo>
                <a:lnTo>
                  <a:pt x="124242" y="9482"/>
                </a:lnTo>
                <a:lnTo>
                  <a:pt x="127462" y="9298"/>
                </a:lnTo>
                <a:lnTo>
                  <a:pt x="130601" y="8183"/>
                </a:lnTo>
                <a:lnTo>
                  <a:pt x="133686" y="6447"/>
                </a:lnTo>
                <a:lnTo>
                  <a:pt x="136734" y="4298"/>
                </a:lnTo>
                <a:lnTo>
                  <a:pt x="139759" y="2865"/>
                </a:lnTo>
                <a:lnTo>
                  <a:pt x="142768" y="1910"/>
                </a:lnTo>
                <a:lnTo>
                  <a:pt x="1517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SMARTInkAnnotation164"/>
          <p:cNvSpPr/>
          <p:nvPr/>
        </p:nvSpPr>
        <p:spPr>
          <a:xfrm>
            <a:off x="4277320" y="4643594"/>
            <a:ext cx="80332" cy="158768"/>
          </a:xfrm>
          <a:custGeom>
            <a:avLst/>
            <a:gdLst/>
            <a:ahLst/>
            <a:cxnLst/>
            <a:rect l="0" t="0" r="0" b="0"/>
            <a:pathLst>
              <a:path w="80332" h="158768">
                <a:moveTo>
                  <a:pt x="35719" y="89141"/>
                </a:moveTo>
                <a:lnTo>
                  <a:pt x="35719" y="121687"/>
                </a:lnTo>
                <a:lnTo>
                  <a:pt x="36711" y="126713"/>
                </a:lnTo>
                <a:lnTo>
                  <a:pt x="38365" y="131056"/>
                </a:lnTo>
                <a:lnTo>
                  <a:pt x="40459" y="134944"/>
                </a:lnTo>
                <a:lnTo>
                  <a:pt x="41856" y="138527"/>
                </a:lnTo>
                <a:lnTo>
                  <a:pt x="42787" y="141909"/>
                </a:lnTo>
                <a:lnTo>
                  <a:pt x="43407" y="145156"/>
                </a:lnTo>
                <a:lnTo>
                  <a:pt x="43821" y="148312"/>
                </a:lnTo>
                <a:lnTo>
                  <a:pt x="44097" y="151409"/>
                </a:lnTo>
                <a:lnTo>
                  <a:pt x="44281" y="154465"/>
                </a:lnTo>
                <a:lnTo>
                  <a:pt x="45396" y="156503"/>
                </a:lnTo>
                <a:lnTo>
                  <a:pt x="47131" y="157861"/>
                </a:lnTo>
                <a:lnTo>
                  <a:pt x="49280" y="158767"/>
                </a:lnTo>
                <a:lnTo>
                  <a:pt x="50713" y="158378"/>
                </a:lnTo>
                <a:lnTo>
                  <a:pt x="51668" y="157127"/>
                </a:lnTo>
                <a:lnTo>
                  <a:pt x="53201" y="152731"/>
                </a:lnTo>
                <a:lnTo>
                  <a:pt x="54319" y="151377"/>
                </a:lnTo>
                <a:lnTo>
                  <a:pt x="56056" y="149484"/>
                </a:lnTo>
                <a:lnTo>
                  <a:pt x="58207" y="147229"/>
                </a:lnTo>
                <a:lnTo>
                  <a:pt x="60633" y="141757"/>
                </a:lnTo>
                <a:lnTo>
                  <a:pt x="63243" y="134140"/>
                </a:lnTo>
                <a:lnTo>
                  <a:pt x="65974" y="125093"/>
                </a:lnTo>
                <a:lnTo>
                  <a:pt x="67795" y="117077"/>
                </a:lnTo>
                <a:lnTo>
                  <a:pt x="69010" y="109750"/>
                </a:lnTo>
                <a:lnTo>
                  <a:pt x="69819" y="102880"/>
                </a:lnTo>
                <a:lnTo>
                  <a:pt x="71351" y="96316"/>
                </a:lnTo>
                <a:lnTo>
                  <a:pt x="73364" y="89955"/>
                </a:lnTo>
                <a:lnTo>
                  <a:pt x="75698" y="83731"/>
                </a:lnTo>
                <a:lnTo>
                  <a:pt x="77255" y="77597"/>
                </a:lnTo>
                <a:lnTo>
                  <a:pt x="78292" y="71523"/>
                </a:lnTo>
                <a:lnTo>
                  <a:pt x="78984" y="65489"/>
                </a:lnTo>
                <a:lnTo>
                  <a:pt x="79445" y="59482"/>
                </a:lnTo>
                <a:lnTo>
                  <a:pt x="79753" y="53494"/>
                </a:lnTo>
                <a:lnTo>
                  <a:pt x="80185" y="38229"/>
                </a:lnTo>
                <a:lnTo>
                  <a:pt x="80331" y="24183"/>
                </a:lnTo>
                <a:lnTo>
                  <a:pt x="79351" y="21031"/>
                </a:lnTo>
                <a:lnTo>
                  <a:pt x="77706" y="17937"/>
                </a:lnTo>
                <a:lnTo>
                  <a:pt x="75617" y="14883"/>
                </a:lnTo>
                <a:lnTo>
                  <a:pt x="73231" y="11854"/>
                </a:lnTo>
                <a:lnTo>
                  <a:pt x="70649" y="8843"/>
                </a:lnTo>
                <a:lnTo>
                  <a:pt x="67935" y="5843"/>
                </a:lnTo>
                <a:lnTo>
                  <a:pt x="65134" y="3843"/>
                </a:lnTo>
                <a:lnTo>
                  <a:pt x="62274" y="2510"/>
                </a:lnTo>
                <a:lnTo>
                  <a:pt x="59376" y="1622"/>
                </a:lnTo>
                <a:lnTo>
                  <a:pt x="56451" y="1029"/>
                </a:lnTo>
                <a:lnTo>
                  <a:pt x="53509" y="634"/>
                </a:lnTo>
                <a:lnTo>
                  <a:pt x="50556" y="371"/>
                </a:lnTo>
                <a:lnTo>
                  <a:pt x="47594" y="195"/>
                </a:lnTo>
                <a:lnTo>
                  <a:pt x="41659" y="0"/>
                </a:lnTo>
                <a:lnTo>
                  <a:pt x="38686" y="940"/>
                </a:lnTo>
                <a:lnTo>
                  <a:pt x="35713" y="2558"/>
                </a:lnTo>
                <a:lnTo>
                  <a:pt x="32739" y="4630"/>
                </a:lnTo>
                <a:lnTo>
                  <a:pt x="28771" y="6011"/>
                </a:lnTo>
                <a:lnTo>
                  <a:pt x="24141" y="6932"/>
                </a:lnTo>
                <a:lnTo>
                  <a:pt x="19071" y="7546"/>
                </a:lnTo>
                <a:lnTo>
                  <a:pt x="15690" y="8947"/>
                </a:lnTo>
                <a:lnTo>
                  <a:pt x="13437" y="10873"/>
                </a:lnTo>
                <a:lnTo>
                  <a:pt x="11935" y="13150"/>
                </a:lnTo>
                <a:lnTo>
                  <a:pt x="9941" y="14668"/>
                </a:lnTo>
                <a:lnTo>
                  <a:pt x="7620" y="15680"/>
                </a:lnTo>
                <a:lnTo>
                  <a:pt x="5079" y="16354"/>
                </a:lnTo>
                <a:lnTo>
                  <a:pt x="3387" y="17796"/>
                </a:lnTo>
                <a:lnTo>
                  <a:pt x="2258" y="19750"/>
                </a:lnTo>
                <a:lnTo>
                  <a:pt x="1004" y="24566"/>
                </a:lnTo>
                <a:lnTo>
                  <a:pt x="669" y="27240"/>
                </a:lnTo>
                <a:lnTo>
                  <a:pt x="132" y="33919"/>
                </a:lnTo>
                <a:lnTo>
                  <a:pt x="59" y="37478"/>
                </a:lnTo>
                <a:lnTo>
                  <a:pt x="0" y="4449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MARTInkAnnotation165"/>
          <p:cNvSpPr/>
          <p:nvPr/>
        </p:nvSpPr>
        <p:spPr>
          <a:xfrm>
            <a:off x="4330898" y="4590387"/>
            <a:ext cx="312541" cy="149393"/>
          </a:xfrm>
          <a:custGeom>
            <a:avLst/>
            <a:gdLst/>
            <a:ahLst/>
            <a:cxnLst/>
            <a:rect l="0" t="0" r="0" b="0"/>
            <a:pathLst>
              <a:path w="312541" h="149393">
                <a:moveTo>
                  <a:pt x="0" y="106629"/>
                </a:moveTo>
                <a:lnTo>
                  <a:pt x="14222" y="101889"/>
                </a:lnTo>
                <a:lnTo>
                  <a:pt x="23850" y="99561"/>
                </a:lnTo>
                <a:lnTo>
                  <a:pt x="27806" y="98940"/>
                </a:lnTo>
                <a:lnTo>
                  <a:pt x="34848" y="95605"/>
                </a:lnTo>
                <a:lnTo>
                  <a:pt x="38115" y="93327"/>
                </a:lnTo>
                <a:lnTo>
                  <a:pt x="41285" y="90815"/>
                </a:lnTo>
                <a:lnTo>
                  <a:pt x="44390" y="88149"/>
                </a:lnTo>
                <a:lnTo>
                  <a:pt x="47453" y="85380"/>
                </a:lnTo>
                <a:lnTo>
                  <a:pt x="53502" y="79655"/>
                </a:lnTo>
                <a:lnTo>
                  <a:pt x="56504" y="76740"/>
                </a:lnTo>
                <a:lnTo>
                  <a:pt x="59497" y="74797"/>
                </a:lnTo>
                <a:lnTo>
                  <a:pt x="68451" y="71070"/>
                </a:lnTo>
                <a:lnTo>
                  <a:pt x="74410" y="66682"/>
                </a:lnTo>
                <a:lnTo>
                  <a:pt x="77388" y="64122"/>
                </a:lnTo>
                <a:lnTo>
                  <a:pt x="80366" y="61424"/>
                </a:lnTo>
                <a:lnTo>
                  <a:pt x="83343" y="58633"/>
                </a:lnTo>
                <a:lnTo>
                  <a:pt x="85328" y="55781"/>
                </a:lnTo>
                <a:lnTo>
                  <a:pt x="86651" y="52886"/>
                </a:lnTo>
                <a:lnTo>
                  <a:pt x="87533" y="49964"/>
                </a:lnTo>
                <a:lnTo>
                  <a:pt x="89113" y="48016"/>
                </a:lnTo>
                <a:lnTo>
                  <a:pt x="91159" y="46718"/>
                </a:lnTo>
                <a:lnTo>
                  <a:pt x="93515" y="45852"/>
                </a:lnTo>
                <a:lnTo>
                  <a:pt x="95086" y="44283"/>
                </a:lnTo>
                <a:lnTo>
                  <a:pt x="96133" y="42245"/>
                </a:lnTo>
                <a:lnTo>
                  <a:pt x="96831" y="39894"/>
                </a:lnTo>
                <a:lnTo>
                  <a:pt x="98288" y="38327"/>
                </a:lnTo>
                <a:lnTo>
                  <a:pt x="100252" y="37282"/>
                </a:lnTo>
                <a:lnTo>
                  <a:pt x="105080" y="36120"/>
                </a:lnTo>
                <a:lnTo>
                  <a:pt x="114441" y="35314"/>
                </a:lnTo>
                <a:lnTo>
                  <a:pt x="122890" y="35215"/>
                </a:lnTo>
                <a:lnTo>
                  <a:pt x="128371" y="35202"/>
                </a:lnTo>
                <a:lnTo>
                  <a:pt x="131221" y="36191"/>
                </a:lnTo>
                <a:lnTo>
                  <a:pt x="137034" y="39935"/>
                </a:lnTo>
                <a:lnTo>
                  <a:pt x="141145" y="42881"/>
                </a:lnTo>
                <a:lnTo>
                  <a:pt x="142714" y="45279"/>
                </a:lnTo>
                <a:lnTo>
                  <a:pt x="144752" y="48862"/>
                </a:lnTo>
                <a:lnTo>
                  <a:pt x="147103" y="53235"/>
                </a:lnTo>
                <a:lnTo>
                  <a:pt x="149662" y="57142"/>
                </a:lnTo>
                <a:lnTo>
                  <a:pt x="152361" y="60740"/>
                </a:lnTo>
                <a:lnTo>
                  <a:pt x="155152" y="64130"/>
                </a:lnTo>
                <a:lnTo>
                  <a:pt x="157013" y="68374"/>
                </a:lnTo>
                <a:lnTo>
                  <a:pt x="158254" y="73188"/>
                </a:lnTo>
                <a:lnTo>
                  <a:pt x="159081" y="78382"/>
                </a:lnTo>
                <a:lnTo>
                  <a:pt x="160624" y="83829"/>
                </a:lnTo>
                <a:lnTo>
                  <a:pt x="162646" y="89444"/>
                </a:lnTo>
                <a:lnTo>
                  <a:pt x="164985" y="95173"/>
                </a:lnTo>
                <a:lnTo>
                  <a:pt x="166545" y="99984"/>
                </a:lnTo>
                <a:lnTo>
                  <a:pt x="167584" y="104183"/>
                </a:lnTo>
                <a:lnTo>
                  <a:pt x="168278" y="107975"/>
                </a:lnTo>
                <a:lnTo>
                  <a:pt x="169732" y="112487"/>
                </a:lnTo>
                <a:lnTo>
                  <a:pt x="171694" y="117480"/>
                </a:lnTo>
                <a:lnTo>
                  <a:pt x="173994" y="122792"/>
                </a:lnTo>
                <a:lnTo>
                  <a:pt x="176520" y="127326"/>
                </a:lnTo>
                <a:lnTo>
                  <a:pt x="179195" y="131341"/>
                </a:lnTo>
                <a:lnTo>
                  <a:pt x="181972" y="135010"/>
                </a:lnTo>
                <a:lnTo>
                  <a:pt x="183822" y="138448"/>
                </a:lnTo>
                <a:lnTo>
                  <a:pt x="185056" y="141732"/>
                </a:lnTo>
                <a:lnTo>
                  <a:pt x="185879" y="144914"/>
                </a:lnTo>
                <a:lnTo>
                  <a:pt x="188411" y="147035"/>
                </a:lnTo>
                <a:lnTo>
                  <a:pt x="192084" y="148449"/>
                </a:lnTo>
                <a:lnTo>
                  <a:pt x="196517" y="149392"/>
                </a:lnTo>
                <a:lnTo>
                  <a:pt x="200465" y="149028"/>
                </a:lnTo>
                <a:lnTo>
                  <a:pt x="204089" y="147794"/>
                </a:lnTo>
                <a:lnTo>
                  <a:pt x="210761" y="143776"/>
                </a:lnTo>
                <a:lnTo>
                  <a:pt x="213929" y="141315"/>
                </a:lnTo>
                <a:lnTo>
                  <a:pt x="217033" y="138683"/>
                </a:lnTo>
                <a:lnTo>
                  <a:pt x="220096" y="134944"/>
                </a:lnTo>
                <a:lnTo>
                  <a:pt x="223129" y="130466"/>
                </a:lnTo>
                <a:lnTo>
                  <a:pt x="226143" y="125497"/>
                </a:lnTo>
                <a:lnTo>
                  <a:pt x="229145" y="120200"/>
                </a:lnTo>
                <a:lnTo>
                  <a:pt x="235126" y="109023"/>
                </a:lnTo>
                <a:lnTo>
                  <a:pt x="238110" y="104256"/>
                </a:lnTo>
                <a:lnTo>
                  <a:pt x="241092" y="100086"/>
                </a:lnTo>
                <a:lnTo>
                  <a:pt x="244072" y="96314"/>
                </a:lnTo>
                <a:lnTo>
                  <a:pt x="246059" y="91814"/>
                </a:lnTo>
                <a:lnTo>
                  <a:pt x="247383" y="86831"/>
                </a:lnTo>
                <a:lnTo>
                  <a:pt x="248266" y="81524"/>
                </a:lnTo>
                <a:lnTo>
                  <a:pt x="249846" y="76002"/>
                </a:lnTo>
                <a:lnTo>
                  <a:pt x="251892" y="70336"/>
                </a:lnTo>
                <a:lnTo>
                  <a:pt x="254248" y="64574"/>
                </a:lnTo>
                <a:lnTo>
                  <a:pt x="255820" y="58749"/>
                </a:lnTo>
                <a:lnTo>
                  <a:pt x="256867" y="52881"/>
                </a:lnTo>
                <a:lnTo>
                  <a:pt x="257565" y="46984"/>
                </a:lnTo>
                <a:lnTo>
                  <a:pt x="259023" y="42061"/>
                </a:lnTo>
                <a:lnTo>
                  <a:pt x="260987" y="37787"/>
                </a:lnTo>
                <a:lnTo>
                  <a:pt x="263288" y="33945"/>
                </a:lnTo>
                <a:lnTo>
                  <a:pt x="264823" y="30392"/>
                </a:lnTo>
                <a:lnTo>
                  <a:pt x="265845" y="27031"/>
                </a:lnTo>
                <a:lnTo>
                  <a:pt x="266527" y="23798"/>
                </a:lnTo>
                <a:lnTo>
                  <a:pt x="266982" y="20650"/>
                </a:lnTo>
                <a:lnTo>
                  <a:pt x="267285" y="17560"/>
                </a:lnTo>
                <a:lnTo>
                  <a:pt x="267487" y="14507"/>
                </a:lnTo>
                <a:lnTo>
                  <a:pt x="268614" y="11480"/>
                </a:lnTo>
                <a:lnTo>
                  <a:pt x="270357" y="8470"/>
                </a:lnTo>
                <a:lnTo>
                  <a:pt x="276442" y="0"/>
                </a:lnTo>
                <a:lnTo>
                  <a:pt x="276708" y="4369"/>
                </a:lnTo>
                <a:lnTo>
                  <a:pt x="276806" y="17585"/>
                </a:lnTo>
                <a:lnTo>
                  <a:pt x="276821" y="73411"/>
                </a:lnTo>
                <a:lnTo>
                  <a:pt x="277813" y="76546"/>
                </a:lnTo>
                <a:lnTo>
                  <a:pt x="279466" y="79628"/>
                </a:lnTo>
                <a:lnTo>
                  <a:pt x="281561" y="82675"/>
                </a:lnTo>
                <a:lnTo>
                  <a:pt x="284942" y="85699"/>
                </a:lnTo>
                <a:lnTo>
                  <a:pt x="289180" y="88707"/>
                </a:lnTo>
                <a:lnTo>
                  <a:pt x="300759" y="95923"/>
                </a:lnTo>
                <a:lnTo>
                  <a:pt x="304989" y="99555"/>
                </a:lnTo>
                <a:lnTo>
                  <a:pt x="312540" y="1066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SMARTInkAnnotation166"/>
          <p:cNvSpPr/>
          <p:nvPr/>
        </p:nvSpPr>
        <p:spPr>
          <a:xfrm>
            <a:off x="4786313" y="4375716"/>
            <a:ext cx="482204" cy="330228"/>
          </a:xfrm>
          <a:custGeom>
            <a:avLst/>
            <a:gdLst/>
            <a:ahLst/>
            <a:cxnLst/>
            <a:rect l="0" t="0" r="0" b="0"/>
            <a:pathLst>
              <a:path w="482204" h="330228">
                <a:moveTo>
                  <a:pt x="17859" y="223073"/>
                </a:moveTo>
                <a:lnTo>
                  <a:pt x="8378" y="237295"/>
                </a:lnTo>
                <a:lnTo>
                  <a:pt x="5585" y="243468"/>
                </a:lnTo>
                <a:lnTo>
                  <a:pt x="3723" y="249568"/>
                </a:lnTo>
                <a:lnTo>
                  <a:pt x="2482" y="255620"/>
                </a:lnTo>
                <a:lnTo>
                  <a:pt x="1654" y="261638"/>
                </a:lnTo>
                <a:lnTo>
                  <a:pt x="1103" y="267635"/>
                </a:lnTo>
                <a:lnTo>
                  <a:pt x="490" y="278597"/>
                </a:lnTo>
                <a:lnTo>
                  <a:pt x="217" y="286776"/>
                </a:lnTo>
                <a:lnTo>
                  <a:pt x="43" y="300112"/>
                </a:lnTo>
                <a:lnTo>
                  <a:pt x="0" y="319899"/>
                </a:lnTo>
                <a:lnTo>
                  <a:pt x="992" y="320366"/>
                </a:lnTo>
                <a:lnTo>
                  <a:pt x="7128" y="321023"/>
                </a:lnTo>
                <a:lnTo>
                  <a:pt x="20990" y="321263"/>
                </a:lnTo>
                <a:lnTo>
                  <a:pt x="22923" y="322268"/>
                </a:lnTo>
                <a:lnTo>
                  <a:pt x="24212" y="323929"/>
                </a:lnTo>
                <a:lnTo>
                  <a:pt x="25070" y="326030"/>
                </a:lnTo>
                <a:lnTo>
                  <a:pt x="26635" y="327429"/>
                </a:lnTo>
                <a:lnTo>
                  <a:pt x="28670" y="328363"/>
                </a:lnTo>
                <a:lnTo>
                  <a:pt x="33578" y="329400"/>
                </a:lnTo>
                <a:lnTo>
                  <a:pt x="47734" y="330120"/>
                </a:lnTo>
                <a:lnTo>
                  <a:pt x="60365" y="330223"/>
                </a:lnTo>
                <a:lnTo>
                  <a:pt x="65855" y="330227"/>
                </a:lnTo>
                <a:lnTo>
                  <a:pt x="79263" y="325488"/>
                </a:lnTo>
                <a:lnTo>
                  <a:pt x="91064" y="322541"/>
                </a:lnTo>
                <a:lnTo>
                  <a:pt x="97688" y="319205"/>
                </a:lnTo>
                <a:lnTo>
                  <a:pt x="110026" y="308980"/>
                </a:lnTo>
                <a:lnTo>
                  <a:pt x="119031" y="300341"/>
                </a:lnTo>
                <a:lnTo>
                  <a:pt x="127982" y="291498"/>
                </a:lnTo>
                <a:lnTo>
                  <a:pt x="130962" y="289526"/>
                </a:lnTo>
                <a:lnTo>
                  <a:pt x="139896" y="285758"/>
                </a:lnTo>
                <a:lnTo>
                  <a:pt x="145850" y="281360"/>
                </a:lnTo>
                <a:lnTo>
                  <a:pt x="151803" y="273453"/>
                </a:lnTo>
                <a:lnTo>
                  <a:pt x="157757" y="264316"/>
                </a:lnTo>
                <a:lnTo>
                  <a:pt x="163710" y="256947"/>
                </a:lnTo>
                <a:lnTo>
                  <a:pt x="167018" y="250366"/>
                </a:lnTo>
                <a:lnTo>
                  <a:pt x="167900" y="247221"/>
                </a:lnTo>
                <a:lnTo>
                  <a:pt x="171525" y="241082"/>
                </a:lnTo>
                <a:lnTo>
                  <a:pt x="179145" y="232047"/>
                </a:lnTo>
                <a:lnTo>
                  <a:pt x="181938" y="229056"/>
                </a:lnTo>
                <a:lnTo>
                  <a:pt x="183799" y="226069"/>
                </a:lnTo>
                <a:lnTo>
                  <a:pt x="185868" y="220105"/>
                </a:lnTo>
                <a:lnTo>
                  <a:pt x="187032" y="211170"/>
                </a:lnTo>
                <a:lnTo>
                  <a:pt x="187377" y="202238"/>
                </a:lnTo>
                <a:lnTo>
                  <a:pt x="187511" y="192066"/>
                </a:lnTo>
                <a:lnTo>
                  <a:pt x="187522" y="187477"/>
                </a:lnTo>
                <a:lnTo>
                  <a:pt x="187523" y="252949"/>
                </a:lnTo>
                <a:lnTo>
                  <a:pt x="188515" y="255889"/>
                </a:lnTo>
                <a:lnTo>
                  <a:pt x="193660" y="264767"/>
                </a:lnTo>
                <a:lnTo>
                  <a:pt x="196617" y="273682"/>
                </a:lnTo>
                <a:lnTo>
                  <a:pt x="202345" y="282606"/>
                </a:lnTo>
                <a:lnTo>
                  <a:pt x="204032" y="288559"/>
                </a:lnTo>
                <a:lnTo>
                  <a:pt x="205474" y="290542"/>
                </a:lnTo>
                <a:lnTo>
                  <a:pt x="207428" y="291866"/>
                </a:lnTo>
                <a:lnTo>
                  <a:pt x="209723" y="292747"/>
                </a:lnTo>
                <a:lnTo>
                  <a:pt x="211252" y="294327"/>
                </a:lnTo>
                <a:lnTo>
                  <a:pt x="212272" y="296373"/>
                </a:lnTo>
                <a:lnTo>
                  <a:pt x="212952" y="298729"/>
                </a:lnTo>
                <a:lnTo>
                  <a:pt x="214398" y="299307"/>
                </a:lnTo>
                <a:lnTo>
                  <a:pt x="216354" y="298700"/>
                </a:lnTo>
                <a:lnTo>
                  <a:pt x="229138" y="290460"/>
                </a:lnTo>
                <a:lnTo>
                  <a:pt x="240745" y="281796"/>
                </a:lnTo>
                <a:lnTo>
                  <a:pt x="243840" y="278097"/>
                </a:lnTo>
                <a:lnTo>
                  <a:pt x="247279" y="271341"/>
                </a:lnTo>
                <a:lnTo>
                  <a:pt x="248808" y="265031"/>
                </a:lnTo>
                <a:lnTo>
                  <a:pt x="252133" y="256273"/>
                </a:lnTo>
                <a:lnTo>
                  <a:pt x="254409" y="251159"/>
                </a:lnTo>
                <a:lnTo>
                  <a:pt x="254934" y="246758"/>
                </a:lnTo>
                <a:lnTo>
                  <a:pt x="254292" y="242832"/>
                </a:lnTo>
                <a:lnTo>
                  <a:pt x="251925" y="235823"/>
                </a:lnTo>
                <a:lnTo>
                  <a:pt x="250404" y="225886"/>
                </a:lnTo>
                <a:lnTo>
                  <a:pt x="250063" y="216252"/>
                </a:lnTo>
                <a:lnTo>
                  <a:pt x="250052" y="215549"/>
                </a:lnTo>
                <a:lnTo>
                  <a:pt x="249053" y="215081"/>
                </a:lnTo>
                <a:lnTo>
                  <a:pt x="241210" y="214154"/>
                </a:lnTo>
                <a:lnTo>
                  <a:pt x="241116" y="223859"/>
                </a:lnTo>
                <a:lnTo>
                  <a:pt x="241104" y="235134"/>
                </a:lnTo>
                <a:lnTo>
                  <a:pt x="242095" y="238059"/>
                </a:lnTo>
                <a:lnTo>
                  <a:pt x="247239" y="246917"/>
                </a:lnTo>
                <a:lnTo>
                  <a:pt x="248790" y="252852"/>
                </a:lnTo>
                <a:lnTo>
                  <a:pt x="250196" y="254832"/>
                </a:lnTo>
                <a:lnTo>
                  <a:pt x="252125" y="256152"/>
                </a:lnTo>
                <a:lnTo>
                  <a:pt x="254403" y="257032"/>
                </a:lnTo>
                <a:lnTo>
                  <a:pt x="262351" y="263011"/>
                </a:lnTo>
                <a:lnTo>
                  <a:pt x="266181" y="264581"/>
                </a:lnTo>
                <a:lnTo>
                  <a:pt x="275730" y="266326"/>
                </a:lnTo>
                <a:lnTo>
                  <a:pt x="280061" y="265799"/>
                </a:lnTo>
                <a:lnTo>
                  <a:pt x="283942" y="264455"/>
                </a:lnTo>
                <a:lnTo>
                  <a:pt x="287521" y="262568"/>
                </a:lnTo>
                <a:lnTo>
                  <a:pt x="296789" y="260470"/>
                </a:lnTo>
                <a:lnTo>
                  <a:pt x="302039" y="259911"/>
                </a:lnTo>
                <a:lnTo>
                  <a:pt x="307523" y="257554"/>
                </a:lnTo>
                <a:lnTo>
                  <a:pt x="318909" y="249643"/>
                </a:lnTo>
                <a:lnTo>
                  <a:pt x="327937" y="239512"/>
                </a:lnTo>
                <a:lnTo>
                  <a:pt x="331734" y="234032"/>
                </a:lnTo>
                <a:lnTo>
                  <a:pt x="336250" y="228395"/>
                </a:lnTo>
                <a:lnTo>
                  <a:pt x="341244" y="222653"/>
                </a:lnTo>
                <a:lnTo>
                  <a:pt x="346559" y="216839"/>
                </a:lnTo>
                <a:lnTo>
                  <a:pt x="357755" y="205090"/>
                </a:lnTo>
                <a:lnTo>
                  <a:pt x="363518" y="199178"/>
                </a:lnTo>
                <a:lnTo>
                  <a:pt x="369345" y="192260"/>
                </a:lnTo>
                <a:lnTo>
                  <a:pt x="375214" y="184672"/>
                </a:lnTo>
                <a:lnTo>
                  <a:pt x="381111" y="176637"/>
                </a:lnTo>
                <a:lnTo>
                  <a:pt x="386035" y="169295"/>
                </a:lnTo>
                <a:lnTo>
                  <a:pt x="390309" y="162417"/>
                </a:lnTo>
                <a:lnTo>
                  <a:pt x="394152" y="155846"/>
                </a:lnTo>
                <a:lnTo>
                  <a:pt x="403712" y="140609"/>
                </a:lnTo>
                <a:lnTo>
                  <a:pt x="409040" y="132378"/>
                </a:lnTo>
                <a:lnTo>
                  <a:pt x="413584" y="124907"/>
                </a:lnTo>
                <a:lnTo>
                  <a:pt x="417605" y="117941"/>
                </a:lnTo>
                <a:lnTo>
                  <a:pt x="421278" y="111314"/>
                </a:lnTo>
                <a:lnTo>
                  <a:pt x="423727" y="103918"/>
                </a:lnTo>
                <a:lnTo>
                  <a:pt x="425359" y="96012"/>
                </a:lnTo>
                <a:lnTo>
                  <a:pt x="426448" y="87764"/>
                </a:lnTo>
                <a:lnTo>
                  <a:pt x="428166" y="80281"/>
                </a:lnTo>
                <a:lnTo>
                  <a:pt x="430303" y="73308"/>
                </a:lnTo>
                <a:lnTo>
                  <a:pt x="432720" y="66675"/>
                </a:lnTo>
                <a:lnTo>
                  <a:pt x="434332" y="60269"/>
                </a:lnTo>
                <a:lnTo>
                  <a:pt x="435405" y="54013"/>
                </a:lnTo>
                <a:lnTo>
                  <a:pt x="436122" y="47859"/>
                </a:lnTo>
                <a:lnTo>
                  <a:pt x="435607" y="41772"/>
                </a:lnTo>
                <a:lnTo>
                  <a:pt x="434272" y="35729"/>
                </a:lnTo>
                <a:lnTo>
                  <a:pt x="432389" y="29716"/>
                </a:lnTo>
                <a:lnTo>
                  <a:pt x="430298" y="20389"/>
                </a:lnTo>
                <a:lnTo>
                  <a:pt x="429740" y="16513"/>
                </a:lnTo>
                <a:lnTo>
                  <a:pt x="428376" y="12937"/>
                </a:lnTo>
                <a:lnTo>
                  <a:pt x="424215" y="6317"/>
                </a:lnTo>
                <a:lnTo>
                  <a:pt x="421716" y="4155"/>
                </a:lnTo>
                <a:lnTo>
                  <a:pt x="419058" y="2714"/>
                </a:lnTo>
                <a:lnTo>
                  <a:pt x="412403" y="401"/>
                </a:lnTo>
                <a:lnTo>
                  <a:pt x="401770" y="0"/>
                </a:lnTo>
                <a:lnTo>
                  <a:pt x="397823" y="1928"/>
                </a:lnTo>
                <a:lnTo>
                  <a:pt x="394199" y="5197"/>
                </a:lnTo>
                <a:lnTo>
                  <a:pt x="387527" y="13130"/>
                </a:lnTo>
                <a:lnTo>
                  <a:pt x="381255" y="19963"/>
                </a:lnTo>
                <a:lnTo>
                  <a:pt x="375160" y="28954"/>
                </a:lnTo>
                <a:lnTo>
                  <a:pt x="372145" y="34128"/>
                </a:lnTo>
                <a:lnTo>
                  <a:pt x="370135" y="39563"/>
                </a:lnTo>
                <a:lnTo>
                  <a:pt x="368796" y="45171"/>
                </a:lnTo>
                <a:lnTo>
                  <a:pt x="367903" y="50894"/>
                </a:lnTo>
                <a:lnTo>
                  <a:pt x="366316" y="57685"/>
                </a:lnTo>
                <a:lnTo>
                  <a:pt x="364264" y="65189"/>
                </a:lnTo>
                <a:lnTo>
                  <a:pt x="359340" y="81465"/>
                </a:lnTo>
                <a:lnTo>
                  <a:pt x="353844" y="98621"/>
                </a:lnTo>
                <a:lnTo>
                  <a:pt x="351982" y="106370"/>
                </a:lnTo>
                <a:lnTo>
                  <a:pt x="350740" y="113521"/>
                </a:lnTo>
                <a:lnTo>
                  <a:pt x="349913" y="120273"/>
                </a:lnTo>
                <a:lnTo>
                  <a:pt x="350353" y="127751"/>
                </a:lnTo>
                <a:lnTo>
                  <a:pt x="351639" y="135712"/>
                </a:lnTo>
                <a:lnTo>
                  <a:pt x="353488" y="143996"/>
                </a:lnTo>
                <a:lnTo>
                  <a:pt x="355713" y="152496"/>
                </a:lnTo>
                <a:lnTo>
                  <a:pt x="358189" y="161139"/>
                </a:lnTo>
                <a:lnTo>
                  <a:pt x="363585" y="178680"/>
                </a:lnTo>
                <a:lnTo>
                  <a:pt x="369291" y="196398"/>
                </a:lnTo>
                <a:lnTo>
                  <a:pt x="372202" y="204297"/>
                </a:lnTo>
                <a:lnTo>
                  <a:pt x="375135" y="211548"/>
                </a:lnTo>
                <a:lnTo>
                  <a:pt x="378081" y="218366"/>
                </a:lnTo>
                <a:lnTo>
                  <a:pt x="384002" y="231234"/>
                </a:lnTo>
                <a:lnTo>
                  <a:pt x="386970" y="237443"/>
                </a:lnTo>
                <a:lnTo>
                  <a:pt x="390933" y="243567"/>
                </a:lnTo>
                <a:lnTo>
                  <a:pt x="395559" y="249635"/>
                </a:lnTo>
                <a:lnTo>
                  <a:pt x="400627" y="255664"/>
                </a:lnTo>
                <a:lnTo>
                  <a:pt x="411552" y="265008"/>
                </a:lnTo>
                <a:lnTo>
                  <a:pt x="417242" y="268889"/>
                </a:lnTo>
                <a:lnTo>
                  <a:pt x="425005" y="272469"/>
                </a:lnTo>
                <a:lnTo>
                  <a:pt x="434149" y="275847"/>
                </a:lnTo>
                <a:lnTo>
                  <a:pt x="444214" y="279092"/>
                </a:lnTo>
                <a:lnTo>
                  <a:pt x="458042" y="282697"/>
                </a:lnTo>
                <a:lnTo>
                  <a:pt x="471406" y="284726"/>
                </a:lnTo>
                <a:lnTo>
                  <a:pt x="482203" y="285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SMARTInkAnnotation167"/>
          <p:cNvSpPr/>
          <p:nvPr/>
        </p:nvSpPr>
        <p:spPr>
          <a:xfrm>
            <a:off x="4625578" y="4446984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SMARTInkAnnotation168"/>
          <p:cNvSpPr/>
          <p:nvPr/>
        </p:nvSpPr>
        <p:spPr>
          <a:xfrm>
            <a:off x="3661576" y="5223868"/>
            <a:ext cx="187120" cy="187521"/>
          </a:xfrm>
          <a:custGeom>
            <a:avLst/>
            <a:gdLst/>
            <a:ahLst/>
            <a:cxnLst/>
            <a:rect l="0" t="0" r="0" b="0"/>
            <a:pathLst>
              <a:path w="187120" h="187521">
                <a:moveTo>
                  <a:pt x="169260" y="0"/>
                </a:moveTo>
                <a:lnTo>
                  <a:pt x="144189" y="0"/>
                </a:lnTo>
                <a:lnTo>
                  <a:pt x="139647" y="991"/>
                </a:lnTo>
                <a:lnTo>
                  <a:pt x="124018" y="4740"/>
                </a:lnTo>
                <a:lnTo>
                  <a:pt x="117270" y="6136"/>
                </a:lnTo>
                <a:lnTo>
                  <a:pt x="111780" y="7067"/>
                </a:lnTo>
                <a:lnTo>
                  <a:pt x="107128" y="7688"/>
                </a:lnTo>
                <a:lnTo>
                  <a:pt x="104026" y="9094"/>
                </a:lnTo>
                <a:lnTo>
                  <a:pt x="101958" y="11024"/>
                </a:lnTo>
                <a:lnTo>
                  <a:pt x="100579" y="13302"/>
                </a:lnTo>
                <a:lnTo>
                  <a:pt x="98668" y="14821"/>
                </a:lnTo>
                <a:lnTo>
                  <a:pt x="96402" y="15833"/>
                </a:lnTo>
                <a:lnTo>
                  <a:pt x="91238" y="16959"/>
                </a:lnTo>
                <a:lnTo>
                  <a:pt x="85636" y="17459"/>
                </a:lnTo>
                <a:lnTo>
                  <a:pt x="82752" y="18584"/>
                </a:lnTo>
                <a:lnTo>
                  <a:pt x="79838" y="20327"/>
                </a:lnTo>
                <a:lnTo>
                  <a:pt x="76903" y="22481"/>
                </a:lnTo>
                <a:lnTo>
                  <a:pt x="73955" y="23917"/>
                </a:lnTo>
                <a:lnTo>
                  <a:pt x="70996" y="24874"/>
                </a:lnTo>
                <a:lnTo>
                  <a:pt x="68032" y="25512"/>
                </a:lnTo>
                <a:lnTo>
                  <a:pt x="65064" y="26930"/>
                </a:lnTo>
                <a:lnTo>
                  <a:pt x="62093" y="28867"/>
                </a:lnTo>
                <a:lnTo>
                  <a:pt x="59120" y="31151"/>
                </a:lnTo>
                <a:lnTo>
                  <a:pt x="56146" y="33665"/>
                </a:lnTo>
                <a:lnTo>
                  <a:pt x="53171" y="36334"/>
                </a:lnTo>
                <a:lnTo>
                  <a:pt x="47220" y="41945"/>
                </a:lnTo>
                <a:lnTo>
                  <a:pt x="41267" y="47746"/>
                </a:lnTo>
                <a:lnTo>
                  <a:pt x="39283" y="50683"/>
                </a:lnTo>
                <a:lnTo>
                  <a:pt x="37960" y="53632"/>
                </a:lnTo>
                <a:lnTo>
                  <a:pt x="37078" y="56590"/>
                </a:lnTo>
                <a:lnTo>
                  <a:pt x="35498" y="59555"/>
                </a:lnTo>
                <a:lnTo>
                  <a:pt x="33452" y="62523"/>
                </a:lnTo>
                <a:lnTo>
                  <a:pt x="31097" y="65495"/>
                </a:lnTo>
                <a:lnTo>
                  <a:pt x="28534" y="68468"/>
                </a:lnTo>
                <a:lnTo>
                  <a:pt x="25833" y="71442"/>
                </a:lnTo>
                <a:lnTo>
                  <a:pt x="23040" y="74417"/>
                </a:lnTo>
                <a:lnTo>
                  <a:pt x="21179" y="78384"/>
                </a:lnTo>
                <a:lnTo>
                  <a:pt x="19938" y="83014"/>
                </a:lnTo>
                <a:lnTo>
                  <a:pt x="19110" y="88085"/>
                </a:lnTo>
                <a:lnTo>
                  <a:pt x="17566" y="92457"/>
                </a:lnTo>
                <a:lnTo>
                  <a:pt x="15545" y="96365"/>
                </a:lnTo>
                <a:lnTo>
                  <a:pt x="13205" y="99962"/>
                </a:lnTo>
                <a:lnTo>
                  <a:pt x="11645" y="103352"/>
                </a:lnTo>
                <a:lnTo>
                  <a:pt x="10605" y="106604"/>
                </a:lnTo>
                <a:lnTo>
                  <a:pt x="9912" y="109765"/>
                </a:lnTo>
                <a:lnTo>
                  <a:pt x="8458" y="112864"/>
                </a:lnTo>
                <a:lnTo>
                  <a:pt x="6496" y="115922"/>
                </a:lnTo>
                <a:lnTo>
                  <a:pt x="4196" y="118954"/>
                </a:lnTo>
                <a:lnTo>
                  <a:pt x="2662" y="121966"/>
                </a:lnTo>
                <a:lnTo>
                  <a:pt x="1640" y="124967"/>
                </a:lnTo>
                <a:lnTo>
                  <a:pt x="959" y="127959"/>
                </a:lnTo>
                <a:lnTo>
                  <a:pt x="504" y="130947"/>
                </a:lnTo>
                <a:lnTo>
                  <a:pt x="202" y="133930"/>
                </a:lnTo>
                <a:lnTo>
                  <a:pt x="0" y="136912"/>
                </a:lnTo>
                <a:lnTo>
                  <a:pt x="857" y="139891"/>
                </a:lnTo>
                <a:lnTo>
                  <a:pt x="2421" y="142870"/>
                </a:lnTo>
                <a:lnTo>
                  <a:pt x="7319" y="150040"/>
                </a:lnTo>
                <a:lnTo>
                  <a:pt x="10636" y="153665"/>
                </a:lnTo>
                <a:lnTo>
                  <a:pt x="12909" y="156021"/>
                </a:lnTo>
                <a:lnTo>
                  <a:pt x="15416" y="157592"/>
                </a:lnTo>
                <a:lnTo>
                  <a:pt x="20848" y="159338"/>
                </a:lnTo>
                <a:lnTo>
                  <a:pt x="26570" y="162759"/>
                </a:lnTo>
                <a:lnTo>
                  <a:pt x="29485" y="165060"/>
                </a:lnTo>
                <a:lnTo>
                  <a:pt x="32421" y="166595"/>
                </a:lnTo>
                <a:lnTo>
                  <a:pt x="35370" y="167618"/>
                </a:lnTo>
                <a:lnTo>
                  <a:pt x="38328" y="168299"/>
                </a:lnTo>
                <a:lnTo>
                  <a:pt x="41292" y="169746"/>
                </a:lnTo>
                <a:lnTo>
                  <a:pt x="44261" y="171703"/>
                </a:lnTo>
                <a:lnTo>
                  <a:pt x="47231" y="174000"/>
                </a:lnTo>
                <a:lnTo>
                  <a:pt x="50204" y="175531"/>
                </a:lnTo>
                <a:lnTo>
                  <a:pt x="53179" y="176552"/>
                </a:lnTo>
                <a:lnTo>
                  <a:pt x="56154" y="177232"/>
                </a:lnTo>
                <a:lnTo>
                  <a:pt x="59129" y="177686"/>
                </a:lnTo>
                <a:lnTo>
                  <a:pt x="62105" y="177988"/>
                </a:lnTo>
                <a:lnTo>
                  <a:pt x="65081" y="178190"/>
                </a:lnTo>
                <a:lnTo>
                  <a:pt x="68058" y="179317"/>
                </a:lnTo>
                <a:lnTo>
                  <a:pt x="71034" y="181059"/>
                </a:lnTo>
                <a:lnTo>
                  <a:pt x="74010" y="183214"/>
                </a:lnTo>
                <a:lnTo>
                  <a:pt x="76987" y="184650"/>
                </a:lnTo>
                <a:lnTo>
                  <a:pt x="79963" y="185608"/>
                </a:lnTo>
                <a:lnTo>
                  <a:pt x="82940" y="186246"/>
                </a:lnTo>
                <a:lnTo>
                  <a:pt x="86908" y="186672"/>
                </a:lnTo>
                <a:lnTo>
                  <a:pt x="91539" y="186956"/>
                </a:lnTo>
                <a:lnTo>
                  <a:pt x="100983" y="187271"/>
                </a:lnTo>
                <a:lnTo>
                  <a:pt x="115130" y="187473"/>
                </a:lnTo>
                <a:lnTo>
                  <a:pt x="144174" y="187520"/>
                </a:lnTo>
                <a:lnTo>
                  <a:pt x="148567" y="186529"/>
                </a:lnTo>
                <a:lnTo>
                  <a:pt x="153480" y="184876"/>
                </a:lnTo>
                <a:lnTo>
                  <a:pt x="158740" y="182782"/>
                </a:lnTo>
                <a:lnTo>
                  <a:pt x="163239" y="181385"/>
                </a:lnTo>
                <a:lnTo>
                  <a:pt x="167230" y="180454"/>
                </a:lnTo>
                <a:lnTo>
                  <a:pt x="170883" y="179834"/>
                </a:lnTo>
                <a:lnTo>
                  <a:pt x="174311" y="178428"/>
                </a:lnTo>
                <a:lnTo>
                  <a:pt x="177588" y="176499"/>
                </a:lnTo>
                <a:lnTo>
                  <a:pt x="187119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SMARTInkAnnotation169"/>
          <p:cNvSpPr/>
          <p:nvPr/>
        </p:nvSpPr>
        <p:spPr>
          <a:xfrm>
            <a:off x="3974962" y="5098852"/>
            <a:ext cx="186273" cy="223077"/>
          </a:xfrm>
          <a:custGeom>
            <a:avLst/>
            <a:gdLst/>
            <a:ahLst/>
            <a:cxnLst/>
            <a:rect l="0" t="0" r="0" b="0"/>
            <a:pathLst>
              <a:path w="186273" h="223077">
                <a:moveTo>
                  <a:pt x="16608" y="107156"/>
                </a:moveTo>
                <a:lnTo>
                  <a:pt x="11868" y="111896"/>
                </a:lnTo>
                <a:lnTo>
                  <a:pt x="10471" y="114285"/>
                </a:lnTo>
                <a:lnTo>
                  <a:pt x="8920" y="119585"/>
                </a:lnTo>
                <a:lnTo>
                  <a:pt x="8506" y="123379"/>
                </a:lnTo>
                <a:lnTo>
                  <a:pt x="8230" y="127894"/>
                </a:lnTo>
                <a:lnTo>
                  <a:pt x="7924" y="138200"/>
                </a:lnTo>
                <a:lnTo>
                  <a:pt x="7788" y="149397"/>
                </a:lnTo>
                <a:lnTo>
                  <a:pt x="6759" y="155160"/>
                </a:lnTo>
                <a:lnTo>
                  <a:pt x="5081" y="160987"/>
                </a:lnTo>
                <a:lnTo>
                  <a:pt x="2970" y="166855"/>
                </a:lnTo>
                <a:lnTo>
                  <a:pt x="1563" y="171760"/>
                </a:lnTo>
                <a:lnTo>
                  <a:pt x="625" y="176023"/>
                </a:lnTo>
                <a:lnTo>
                  <a:pt x="0" y="179856"/>
                </a:lnTo>
                <a:lnTo>
                  <a:pt x="575" y="184396"/>
                </a:lnTo>
                <a:lnTo>
                  <a:pt x="1950" y="189407"/>
                </a:lnTo>
                <a:lnTo>
                  <a:pt x="3860" y="194732"/>
                </a:lnTo>
                <a:lnTo>
                  <a:pt x="5133" y="199274"/>
                </a:lnTo>
                <a:lnTo>
                  <a:pt x="5981" y="203295"/>
                </a:lnTo>
                <a:lnTo>
                  <a:pt x="6547" y="206967"/>
                </a:lnTo>
                <a:lnTo>
                  <a:pt x="9822" y="213693"/>
                </a:lnTo>
                <a:lnTo>
                  <a:pt x="12084" y="216877"/>
                </a:lnTo>
                <a:lnTo>
                  <a:pt x="14584" y="218998"/>
                </a:lnTo>
                <a:lnTo>
                  <a:pt x="17243" y="220412"/>
                </a:lnTo>
                <a:lnTo>
                  <a:pt x="22844" y="221984"/>
                </a:lnTo>
                <a:lnTo>
                  <a:pt x="28640" y="222683"/>
                </a:lnTo>
                <a:lnTo>
                  <a:pt x="31575" y="222870"/>
                </a:lnTo>
                <a:lnTo>
                  <a:pt x="37481" y="223076"/>
                </a:lnTo>
                <a:lnTo>
                  <a:pt x="40446" y="222139"/>
                </a:lnTo>
                <a:lnTo>
                  <a:pt x="43414" y="220523"/>
                </a:lnTo>
                <a:lnTo>
                  <a:pt x="46385" y="218452"/>
                </a:lnTo>
                <a:lnTo>
                  <a:pt x="50350" y="216080"/>
                </a:lnTo>
                <a:lnTo>
                  <a:pt x="54978" y="213507"/>
                </a:lnTo>
                <a:lnTo>
                  <a:pt x="65411" y="208001"/>
                </a:lnTo>
                <a:lnTo>
                  <a:pt x="76663" y="202247"/>
                </a:lnTo>
                <a:lnTo>
                  <a:pt x="81450" y="198331"/>
                </a:lnTo>
                <a:lnTo>
                  <a:pt x="85633" y="193736"/>
                </a:lnTo>
                <a:lnTo>
                  <a:pt x="89414" y="188689"/>
                </a:lnTo>
                <a:lnTo>
                  <a:pt x="93919" y="184331"/>
                </a:lnTo>
                <a:lnTo>
                  <a:pt x="98906" y="180434"/>
                </a:lnTo>
                <a:lnTo>
                  <a:pt x="104216" y="176845"/>
                </a:lnTo>
                <a:lnTo>
                  <a:pt x="108747" y="172466"/>
                </a:lnTo>
                <a:lnTo>
                  <a:pt x="112761" y="167564"/>
                </a:lnTo>
                <a:lnTo>
                  <a:pt x="116429" y="162310"/>
                </a:lnTo>
                <a:lnTo>
                  <a:pt x="119866" y="157817"/>
                </a:lnTo>
                <a:lnTo>
                  <a:pt x="123150" y="153828"/>
                </a:lnTo>
                <a:lnTo>
                  <a:pt x="126331" y="150177"/>
                </a:lnTo>
                <a:lnTo>
                  <a:pt x="129444" y="145758"/>
                </a:lnTo>
                <a:lnTo>
                  <a:pt x="132512" y="140828"/>
                </a:lnTo>
                <a:lnTo>
                  <a:pt x="135549" y="135557"/>
                </a:lnTo>
                <a:lnTo>
                  <a:pt x="141570" y="124409"/>
                </a:lnTo>
                <a:lnTo>
                  <a:pt x="144564" y="118658"/>
                </a:lnTo>
                <a:lnTo>
                  <a:pt x="146561" y="113831"/>
                </a:lnTo>
                <a:lnTo>
                  <a:pt x="147892" y="109622"/>
                </a:lnTo>
                <a:lnTo>
                  <a:pt x="148779" y="105823"/>
                </a:lnTo>
                <a:lnTo>
                  <a:pt x="152410" y="98957"/>
                </a:lnTo>
                <a:lnTo>
                  <a:pt x="154768" y="95737"/>
                </a:lnTo>
                <a:lnTo>
                  <a:pt x="156340" y="91606"/>
                </a:lnTo>
                <a:lnTo>
                  <a:pt x="157387" y="86867"/>
                </a:lnTo>
                <a:lnTo>
                  <a:pt x="158086" y="81723"/>
                </a:lnTo>
                <a:lnTo>
                  <a:pt x="158552" y="77303"/>
                </a:lnTo>
                <a:lnTo>
                  <a:pt x="158862" y="73363"/>
                </a:lnTo>
                <a:lnTo>
                  <a:pt x="159069" y="69745"/>
                </a:lnTo>
                <a:lnTo>
                  <a:pt x="160199" y="66340"/>
                </a:lnTo>
                <a:lnTo>
                  <a:pt x="164101" y="59911"/>
                </a:lnTo>
                <a:lnTo>
                  <a:pt x="166496" y="53747"/>
                </a:lnTo>
                <a:lnTo>
                  <a:pt x="167561" y="47700"/>
                </a:lnTo>
                <a:lnTo>
                  <a:pt x="168034" y="41705"/>
                </a:lnTo>
                <a:lnTo>
                  <a:pt x="169153" y="37725"/>
                </a:lnTo>
                <a:lnTo>
                  <a:pt x="170890" y="33087"/>
                </a:lnTo>
                <a:lnTo>
                  <a:pt x="173041" y="28011"/>
                </a:lnTo>
                <a:lnTo>
                  <a:pt x="174475" y="23635"/>
                </a:lnTo>
                <a:lnTo>
                  <a:pt x="175431" y="19725"/>
                </a:lnTo>
                <a:lnTo>
                  <a:pt x="176068" y="16126"/>
                </a:lnTo>
                <a:lnTo>
                  <a:pt x="179422" y="9482"/>
                </a:lnTo>
                <a:lnTo>
                  <a:pt x="1862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SMARTInkAnnotation170"/>
          <p:cNvSpPr/>
          <p:nvPr/>
        </p:nvSpPr>
        <p:spPr>
          <a:xfrm>
            <a:off x="4295299" y="4875610"/>
            <a:ext cx="35600" cy="392742"/>
          </a:xfrm>
          <a:custGeom>
            <a:avLst/>
            <a:gdLst/>
            <a:ahLst/>
            <a:cxnLst/>
            <a:rect l="0" t="0" r="0" b="0"/>
            <a:pathLst>
              <a:path w="35600" h="392742">
                <a:moveTo>
                  <a:pt x="35599" y="0"/>
                </a:moveTo>
                <a:lnTo>
                  <a:pt x="35599" y="9481"/>
                </a:lnTo>
                <a:lnTo>
                  <a:pt x="34607" y="14258"/>
                </a:lnTo>
                <a:lnTo>
                  <a:pt x="32954" y="19426"/>
                </a:lnTo>
                <a:lnTo>
                  <a:pt x="30859" y="24857"/>
                </a:lnTo>
                <a:lnTo>
                  <a:pt x="30455" y="28477"/>
                </a:lnTo>
                <a:lnTo>
                  <a:pt x="31178" y="30891"/>
                </a:lnTo>
                <a:lnTo>
                  <a:pt x="32652" y="32500"/>
                </a:lnTo>
                <a:lnTo>
                  <a:pt x="32642" y="37542"/>
                </a:lnTo>
                <a:lnTo>
                  <a:pt x="31643" y="44871"/>
                </a:lnTo>
                <a:lnTo>
                  <a:pt x="29985" y="53727"/>
                </a:lnTo>
                <a:lnTo>
                  <a:pt x="28880" y="62607"/>
                </a:lnTo>
                <a:lnTo>
                  <a:pt x="28144" y="71504"/>
                </a:lnTo>
                <a:lnTo>
                  <a:pt x="27652" y="80411"/>
                </a:lnTo>
                <a:lnTo>
                  <a:pt x="27107" y="100892"/>
                </a:lnTo>
                <a:lnTo>
                  <a:pt x="26961" y="111910"/>
                </a:lnTo>
                <a:lnTo>
                  <a:pt x="25871" y="122231"/>
                </a:lnTo>
                <a:lnTo>
                  <a:pt x="24153" y="132089"/>
                </a:lnTo>
                <a:lnTo>
                  <a:pt x="22015" y="141638"/>
                </a:lnTo>
                <a:lnTo>
                  <a:pt x="20591" y="151972"/>
                </a:lnTo>
                <a:lnTo>
                  <a:pt x="19640" y="162830"/>
                </a:lnTo>
                <a:lnTo>
                  <a:pt x="19007" y="174038"/>
                </a:lnTo>
                <a:lnTo>
                  <a:pt x="17592" y="185478"/>
                </a:lnTo>
                <a:lnTo>
                  <a:pt x="15657" y="197074"/>
                </a:lnTo>
                <a:lnTo>
                  <a:pt x="13375" y="208773"/>
                </a:lnTo>
                <a:lnTo>
                  <a:pt x="11854" y="220541"/>
                </a:lnTo>
                <a:lnTo>
                  <a:pt x="10839" y="232356"/>
                </a:lnTo>
                <a:lnTo>
                  <a:pt x="10163" y="244201"/>
                </a:lnTo>
                <a:lnTo>
                  <a:pt x="6766" y="281174"/>
                </a:lnTo>
                <a:lnTo>
                  <a:pt x="2941" y="320427"/>
                </a:lnTo>
                <a:lnTo>
                  <a:pt x="1241" y="344488"/>
                </a:lnTo>
                <a:lnTo>
                  <a:pt x="485" y="359150"/>
                </a:lnTo>
                <a:lnTo>
                  <a:pt x="149" y="368973"/>
                </a:lnTo>
                <a:lnTo>
                  <a:pt x="0" y="376647"/>
                </a:lnTo>
                <a:lnTo>
                  <a:pt x="952" y="380082"/>
                </a:lnTo>
                <a:lnTo>
                  <a:pt x="2580" y="383364"/>
                </a:lnTo>
                <a:lnTo>
                  <a:pt x="7579" y="391021"/>
                </a:lnTo>
                <a:lnTo>
                  <a:pt x="8982" y="391649"/>
                </a:lnTo>
                <a:lnTo>
                  <a:pt x="10909" y="392068"/>
                </a:lnTo>
                <a:lnTo>
                  <a:pt x="16391" y="392741"/>
                </a:lnTo>
                <a:lnTo>
                  <a:pt x="17833" y="391803"/>
                </a:lnTo>
                <a:lnTo>
                  <a:pt x="19786" y="390187"/>
                </a:lnTo>
                <a:lnTo>
                  <a:pt x="25310" y="385203"/>
                </a:lnTo>
                <a:lnTo>
                  <a:pt x="25764" y="383802"/>
                </a:lnTo>
                <a:lnTo>
                  <a:pt x="26670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SMARTInkAnnotation171"/>
          <p:cNvSpPr/>
          <p:nvPr/>
        </p:nvSpPr>
        <p:spPr>
          <a:xfrm>
            <a:off x="4518422" y="4866680"/>
            <a:ext cx="44649" cy="366081"/>
          </a:xfrm>
          <a:custGeom>
            <a:avLst/>
            <a:gdLst/>
            <a:ahLst/>
            <a:cxnLst/>
            <a:rect l="0" t="0" r="0" b="0"/>
            <a:pathLst>
              <a:path w="44649" h="366081">
                <a:moveTo>
                  <a:pt x="0" y="0"/>
                </a:moveTo>
                <a:lnTo>
                  <a:pt x="0" y="116249"/>
                </a:lnTo>
                <a:lnTo>
                  <a:pt x="992" y="126116"/>
                </a:lnTo>
                <a:lnTo>
                  <a:pt x="2645" y="136664"/>
                </a:lnTo>
                <a:lnTo>
                  <a:pt x="4740" y="147664"/>
                </a:lnTo>
                <a:lnTo>
                  <a:pt x="6136" y="157974"/>
                </a:lnTo>
                <a:lnTo>
                  <a:pt x="7068" y="167823"/>
                </a:lnTo>
                <a:lnTo>
                  <a:pt x="7688" y="177367"/>
                </a:lnTo>
                <a:lnTo>
                  <a:pt x="8102" y="186705"/>
                </a:lnTo>
                <a:lnTo>
                  <a:pt x="8562" y="205019"/>
                </a:lnTo>
                <a:lnTo>
                  <a:pt x="8897" y="251241"/>
                </a:lnTo>
                <a:lnTo>
                  <a:pt x="9900" y="258775"/>
                </a:lnTo>
                <a:lnTo>
                  <a:pt x="11561" y="265782"/>
                </a:lnTo>
                <a:lnTo>
                  <a:pt x="13661" y="272438"/>
                </a:lnTo>
                <a:lnTo>
                  <a:pt x="15060" y="278859"/>
                </a:lnTo>
                <a:lnTo>
                  <a:pt x="15993" y="285125"/>
                </a:lnTo>
                <a:lnTo>
                  <a:pt x="16615" y="291287"/>
                </a:lnTo>
                <a:lnTo>
                  <a:pt x="17029" y="297378"/>
                </a:lnTo>
                <a:lnTo>
                  <a:pt x="17307" y="303424"/>
                </a:lnTo>
                <a:lnTo>
                  <a:pt x="17491" y="309439"/>
                </a:lnTo>
                <a:lnTo>
                  <a:pt x="18606" y="315433"/>
                </a:lnTo>
                <a:lnTo>
                  <a:pt x="20341" y="321414"/>
                </a:lnTo>
                <a:lnTo>
                  <a:pt x="22490" y="327385"/>
                </a:lnTo>
                <a:lnTo>
                  <a:pt x="23923" y="332358"/>
                </a:lnTo>
                <a:lnTo>
                  <a:pt x="24879" y="336666"/>
                </a:lnTo>
                <a:lnTo>
                  <a:pt x="26223" y="347469"/>
                </a:lnTo>
                <a:lnTo>
                  <a:pt x="26412" y="350709"/>
                </a:lnTo>
                <a:lnTo>
                  <a:pt x="27530" y="352868"/>
                </a:lnTo>
                <a:lnTo>
                  <a:pt x="29267" y="354308"/>
                </a:lnTo>
                <a:lnTo>
                  <a:pt x="31418" y="355268"/>
                </a:lnTo>
                <a:lnTo>
                  <a:pt x="32851" y="356900"/>
                </a:lnTo>
                <a:lnTo>
                  <a:pt x="33807" y="358980"/>
                </a:lnTo>
                <a:lnTo>
                  <a:pt x="34444" y="361359"/>
                </a:lnTo>
                <a:lnTo>
                  <a:pt x="35861" y="362945"/>
                </a:lnTo>
                <a:lnTo>
                  <a:pt x="37798" y="364002"/>
                </a:lnTo>
                <a:lnTo>
                  <a:pt x="44529" y="366080"/>
                </a:lnTo>
                <a:lnTo>
                  <a:pt x="44648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SMARTInkAnnotation172"/>
          <p:cNvSpPr/>
          <p:nvPr/>
        </p:nvSpPr>
        <p:spPr>
          <a:xfrm>
            <a:off x="4438055" y="5009555"/>
            <a:ext cx="205384" cy="17860"/>
          </a:xfrm>
          <a:custGeom>
            <a:avLst/>
            <a:gdLst/>
            <a:ahLst/>
            <a:cxnLst/>
            <a:rect l="0" t="0" r="0" b="0"/>
            <a:pathLst>
              <a:path w="205384" h="17860">
                <a:moveTo>
                  <a:pt x="0" y="17859"/>
                </a:moveTo>
                <a:lnTo>
                  <a:pt x="144209" y="17859"/>
                </a:lnTo>
                <a:lnTo>
                  <a:pt x="148725" y="16867"/>
                </a:lnTo>
                <a:lnTo>
                  <a:pt x="153721" y="15213"/>
                </a:lnTo>
                <a:lnTo>
                  <a:pt x="159035" y="13119"/>
                </a:lnTo>
                <a:lnTo>
                  <a:pt x="164562" y="11722"/>
                </a:lnTo>
                <a:lnTo>
                  <a:pt x="170232" y="10792"/>
                </a:lnTo>
                <a:lnTo>
                  <a:pt x="175995" y="10171"/>
                </a:lnTo>
                <a:lnTo>
                  <a:pt x="180830" y="9757"/>
                </a:lnTo>
                <a:lnTo>
                  <a:pt x="185045" y="9481"/>
                </a:lnTo>
                <a:lnTo>
                  <a:pt x="188848" y="9298"/>
                </a:lnTo>
                <a:lnTo>
                  <a:pt x="192375" y="8183"/>
                </a:lnTo>
                <a:lnTo>
                  <a:pt x="195718" y="6447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SMARTInkAnnotation173"/>
          <p:cNvSpPr/>
          <p:nvPr/>
        </p:nvSpPr>
        <p:spPr>
          <a:xfrm>
            <a:off x="4750594" y="4982766"/>
            <a:ext cx="116087" cy="183222"/>
          </a:xfrm>
          <a:custGeom>
            <a:avLst/>
            <a:gdLst/>
            <a:ahLst/>
            <a:cxnLst/>
            <a:rect l="0" t="0" r="0" b="0"/>
            <a:pathLst>
              <a:path w="116087" h="183222">
                <a:moveTo>
                  <a:pt x="0" y="151805"/>
                </a:moveTo>
                <a:lnTo>
                  <a:pt x="18962" y="170766"/>
                </a:lnTo>
                <a:lnTo>
                  <a:pt x="25539" y="176352"/>
                </a:lnTo>
                <a:lnTo>
                  <a:pt x="30917" y="180075"/>
                </a:lnTo>
                <a:lnTo>
                  <a:pt x="35494" y="182558"/>
                </a:lnTo>
                <a:lnTo>
                  <a:pt x="39537" y="183221"/>
                </a:lnTo>
                <a:lnTo>
                  <a:pt x="43225" y="182671"/>
                </a:lnTo>
                <a:lnTo>
                  <a:pt x="46676" y="181311"/>
                </a:lnTo>
                <a:lnTo>
                  <a:pt x="49968" y="179413"/>
                </a:lnTo>
                <a:lnTo>
                  <a:pt x="53157" y="177156"/>
                </a:lnTo>
                <a:lnTo>
                  <a:pt x="56273" y="174658"/>
                </a:lnTo>
                <a:lnTo>
                  <a:pt x="59344" y="172002"/>
                </a:lnTo>
                <a:lnTo>
                  <a:pt x="62383" y="169238"/>
                </a:lnTo>
                <a:lnTo>
                  <a:pt x="65400" y="166403"/>
                </a:lnTo>
                <a:lnTo>
                  <a:pt x="68405" y="161537"/>
                </a:lnTo>
                <a:lnTo>
                  <a:pt x="71400" y="155317"/>
                </a:lnTo>
                <a:lnTo>
                  <a:pt x="74389" y="148193"/>
                </a:lnTo>
                <a:lnTo>
                  <a:pt x="77374" y="141459"/>
                </a:lnTo>
                <a:lnTo>
                  <a:pt x="83336" y="128686"/>
                </a:lnTo>
                <a:lnTo>
                  <a:pt x="85323" y="122501"/>
                </a:lnTo>
                <a:lnTo>
                  <a:pt x="86648" y="116394"/>
                </a:lnTo>
                <a:lnTo>
                  <a:pt x="87530" y="110338"/>
                </a:lnTo>
                <a:lnTo>
                  <a:pt x="89111" y="104317"/>
                </a:lnTo>
                <a:lnTo>
                  <a:pt x="91157" y="98318"/>
                </a:lnTo>
                <a:lnTo>
                  <a:pt x="93513" y="92334"/>
                </a:lnTo>
                <a:lnTo>
                  <a:pt x="96077" y="86361"/>
                </a:lnTo>
                <a:lnTo>
                  <a:pt x="101571" y="74432"/>
                </a:lnTo>
                <a:lnTo>
                  <a:pt x="103432" y="68473"/>
                </a:lnTo>
                <a:lnTo>
                  <a:pt x="104674" y="62516"/>
                </a:lnTo>
                <a:lnTo>
                  <a:pt x="105501" y="56560"/>
                </a:lnTo>
                <a:lnTo>
                  <a:pt x="106053" y="51598"/>
                </a:lnTo>
                <a:lnTo>
                  <a:pt x="106421" y="47297"/>
                </a:lnTo>
                <a:lnTo>
                  <a:pt x="106665" y="43437"/>
                </a:lnTo>
                <a:lnTo>
                  <a:pt x="106938" y="36504"/>
                </a:lnTo>
                <a:lnTo>
                  <a:pt x="107092" y="27022"/>
                </a:lnTo>
                <a:lnTo>
                  <a:pt x="107113" y="23968"/>
                </a:lnTo>
                <a:lnTo>
                  <a:pt x="108120" y="20939"/>
                </a:lnTo>
                <a:lnTo>
                  <a:pt x="109783" y="17928"/>
                </a:lnTo>
                <a:lnTo>
                  <a:pt x="114841" y="10707"/>
                </a:lnTo>
                <a:lnTo>
                  <a:pt x="115532" y="7074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SMARTInkAnnotation174"/>
          <p:cNvSpPr/>
          <p:nvPr/>
        </p:nvSpPr>
        <p:spPr>
          <a:xfrm>
            <a:off x="4973846" y="4947047"/>
            <a:ext cx="71428" cy="187157"/>
          </a:xfrm>
          <a:custGeom>
            <a:avLst/>
            <a:gdLst/>
            <a:ahLst/>
            <a:cxnLst/>
            <a:rect l="0" t="0" r="0" b="0"/>
            <a:pathLst>
              <a:path w="71428" h="187157">
                <a:moveTo>
                  <a:pt x="8920" y="178594"/>
                </a:moveTo>
                <a:lnTo>
                  <a:pt x="8920" y="183334"/>
                </a:lnTo>
                <a:lnTo>
                  <a:pt x="7927" y="184730"/>
                </a:lnTo>
                <a:lnTo>
                  <a:pt x="6274" y="185661"/>
                </a:lnTo>
                <a:lnTo>
                  <a:pt x="1231" y="187156"/>
                </a:lnTo>
                <a:lnTo>
                  <a:pt x="817" y="186286"/>
                </a:lnTo>
                <a:lnTo>
                  <a:pt x="358" y="182674"/>
                </a:lnTo>
                <a:lnTo>
                  <a:pt x="153" y="177762"/>
                </a:lnTo>
                <a:lnTo>
                  <a:pt x="38" y="169417"/>
                </a:lnTo>
                <a:lnTo>
                  <a:pt x="0" y="152969"/>
                </a:lnTo>
                <a:lnTo>
                  <a:pt x="988" y="147620"/>
                </a:lnTo>
                <a:lnTo>
                  <a:pt x="2640" y="142069"/>
                </a:lnTo>
                <a:lnTo>
                  <a:pt x="4733" y="136385"/>
                </a:lnTo>
                <a:lnTo>
                  <a:pt x="6128" y="129618"/>
                </a:lnTo>
                <a:lnTo>
                  <a:pt x="7059" y="122132"/>
                </a:lnTo>
                <a:lnTo>
                  <a:pt x="7679" y="114163"/>
                </a:lnTo>
                <a:lnTo>
                  <a:pt x="9084" y="106866"/>
                </a:lnTo>
                <a:lnTo>
                  <a:pt x="11014" y="100017"/>
                </a:lnTo>
                <a:lnTo>
                  <a:pt x="13292" y="93467"/>
                </a:lnTo>
                <a:lnTo>
                  <a:pt x="14812" y="87116"/>
                </a:lnTo>
                <a:lnTo>
                  <a:pt x="15824" y="80898"/>
                </a:lnTo>
                <a:lnTo>
                  <a:pt x="16499" y="74767"/>
                </a:lnTo>
                <a:lnTo>
                  <a:pt x="17941" y="67704"/>
                </a:lnTo>
                <a:lnTo>
                  <a:pt x="19895" y="60019"/>
                </a:lnTo>
                <a:lnTo>
                  <a:pt x="22190" y="51919"/>
                </a:lnTo>
                <a:lnTo>
                  <a:pt x="24711" y="45527"/>
                </a:lnTo>
                <a:lnTo>
                  <a:pt x="27385" y="40273"/>
                </a:lnTo>
                <a:lnTo>
                  <a:pt x="30160" y="35779"/>
                </a:lnTo>
                <a:lnTo>
                  <a:pt x="32009" y="30798"/>
                </a:lnTo>
                <a:lnTo>
                  <a:pt x="33242" y="25493"/>
                </a:lnTo>
                <a:lnTo>
                  <a:pt x="34064" y="19972"/>
                </a:lnTo>
                <a:lnTo>
                  <a:pt x="35604" y="16291"/>
                </a:lnTo>
                <a:lnTo>
                  <a:pt x="37624" y="13837"/>
                </a:lnTo>
                <a:lnTo>
                  <a:pt x="39962" y="12201"/>
                </a:lnTo>
                <a:lnTo>
                  <a:pt x="41521" y="10119"/>
                </a:lnTo>
                <a:lnTo>
                  <a:pt x="42560" y="7738"/>
                </a:lnTo>
                <a:lnTo>
                  <a:pt x="43253" y="5158"/>
                </a:lnTo>
                <a:lnTo>
                  <a:pt x="44707" y="3439"/>
                </a:lnTo>
                <a:lnTo>
                  <a:pt x="46668" y="2292"/>
                </a:lnTo>
                <a:lnTo>
                  <a:pt x="48968" y="1528"/>
                </a:lnTo>
                <a:lnTo>
                  <a:pt x="51493" y="1018"/>
                </a:lnTo>
                <a:lnTo>
                  <a:pt x="54169" y="679"/>
                </a:lnTo>
                <a:lnTo>
                  <a:pt x="60853" y="134"/>
                </a:lnTo>
                <a:lnTo>
                  <a:pt x="62393" y="89"/>
                </a:lnTo>
                <a:lnTo>
                  <a:pt x="714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SMARTInkAnnotation175"/>
          <p:cNvSpPr/>
          <p:nvPr/>
        </p:nvSpPr>
        <p:spPr>
          <a:xfrm>
            <a:off x="5129774" y="4680226"/>
            <a:ext cx="415563" cy="481135"/>
          </a:xfrm>
          <a:custGeom>
            <a:avLst/>
            <a:gdLst/>
            <a:ahLst/>
            <a:cxnLst/>
            <a:rect l="0" t="0" r="0" b="0"/>
            <a:pathLst>
              <a:path w="415563" h="481135">
                <a:moveTo>
                  <a:pt x="76234" y="275751"/>
                </a:moveTo>
                <a:lnTo>
                  <a:pt x="71494" y="271011"/>
                </a:lnTo>
                <a:lnTo>
                  <a:pt x="69105" y="270606"/>
                </a:lnTo>
                <a:lnTo>
                  <a:pt x="66520" y="271329"/>
                </a:lnTo>
                <a:lnTo>
                  <a:pt x="63805" y="272803"/>
                </a:lnTo>
                <a:lnTo>
                  <a:pt x="58142" y="274441"/>
                </a:lnTo>
                <a:lnTo>
                  <a:pt x="55243" y="274878"/>
                </a:lnTo>
                <a:lnTo>
                  <a:pt x="52318" y="276161"/>
                </a:lnTo>
                <a:lnTo>
                  <a:pt x="46422" y="280232"/>
                </a:lnTo>
                <a:lnTo>
                  <a:pt x="40495" y="287996"/>
                </a:lnTo>
                <a:lnTo>
                  <a:pt x="34553" y="298060"/>
                </a:lnTo>
                <a:lnTo>
                  <a:pt x="28605" y="309148"/>
                </a:lnTo>
                <a:lnTo>
                  <a:pt x="22653" y="323336"/>
                </a:lnTo>
                <a:lnTo>
                  <a:pt x="19678" y="331287"/>
                </a:lnTo>
                <a:lnTo>
                  <a:pt x="13725" y="345413"/>
                </a:lnTo>
                <a:lnTo>
                  <a:pt x="10749" y="351958"/>
                </a:lnTo>
                <a:lnTo>
                  <a:pt x="8764" y="359298"/>
                </a:lnTo>
                <a:lnTo>
                  <a:pt x="7442" y="367167"/>
                </a:lnTo>
                <a:lnTo>
                  <a:pt x="6560" y="375391"/>
                </a:lnTo>
                <a:lnTo>
                  <a:pt x="2934" y="389819"/>
                </a:lnTo>
                <a:lnTo>
                  <a:pt x="578" y="396445"/>
                </a:lnTo>
                <a:lnTo>
                  <a:pt x="0" y="402846"/>
                </a:lnTo>
                <a:lnTo>
                  <a:pt x="2003" y="415251"/>
                </a:lnTo>
                <a:lnTo>
                  <a:pt x="3969" y="428650"/>
                </a:lnTo>
                <a:lnTo>
                  <a:pt x="5237" y="431262"/>
                </a:lnTo>
                <a:lnTo>
                  <a:pt x="7074" y="433003"/>
                </a:lnTo>
                <a:lnTo>
                  <a:pt x="9292" y="434163"/>
                </a:lnTo>
                <a:lnTo>
                  <a:pt x="11762" y="433946"/>
                </a:lnTo>
                <a:lnTo>
                  <a:pt x="14401" y="432807"/>
                </a:lnTo>
                <a:lnTo>
                  <a:pt x="22856" y="426466"/>
                </a:lnTo>
                <a:lnTo>
                  <a:pt x="34601" y="415434"/>
                </a:lnTo>
                <a:lnTo>
                  <a:pt x="43503" y="401915"/>
                </a:lnTo>
                <a:lnTo>
                  <a:pt x="49450" y="391024"/>
                </a:lnTo>
                <a:lnTo>
                  <a:pt x="52425" y="385342"/>
                </a:lnTo>
                <a:lnTo>
                  <a:pt x="55730" y="373736"/>
                </a:lnTo>
                <a:lnTo>
                  <a:pt x="58191" y="361964"/>
                </a:lnTo>
                <a:lnTo>
                  <a:pt x="62592" y="350117"/>
                </a:lnTo>
                <a:lnTo>
                  <a:pt x="67365" y="332480"/>
                </a:lnTo>
                <a:lnTo>
                  <a:pt x="73165" y="317585"/>
                </a:lnTo>
                <a:lnTo>
                  <a:pt x="76198" y="302731"/>
                </a:lnTo>
                <a:lnTo>
                  <a:pt x="71483" y="302597"/>
                </a:lnTo>
                <a:lnTo>
                  <a:pt x="70090" y="303570"/>
                </a:lnTo>
                <a:lnTo>
                  <a:pt x="69161" y="305210"/>
                </a:lnTo>
                <a:lnTo>
                  <a:pt x="68542" y="307297"/>
                </a:lnTo>
                <a:lnTo>
                  <a:pt x="67671" y="319715"/>
                </a:lnTo>
                <a:lnTo>
                  <a:pt x="67413" y="335961"/>
                </a:lnTo>
                <a:lnTo>
                  <a:pt x="68369" y="340695"/>
                </a:lnTo>
                <a:lnTo>
                  <a:pt x="73462" y="353092"/>
                </a:lnTo>
                <a:lnTo>
                  <a:pt x="76405" y="367900"/>
                </a:lnTo>
                <a:lnTo>
                  <a:pt x="82127" y="379012"/>
                </a:lnTo>
                <a:lnTo>
                  <a:pt x="85256" y="388588"/>
                </a:lnTo>
                <a:lnTo>
                  <a:pt x="92026" y="397709"/>
                </a:lnTo>
                <a:lnTo>
                  <a:pt x="103203" y="409680"/>
                </a:lnTo>
                <a:lnTo>
                  <a:pt x="114965" y="421599"/>
                </a:lnTo>
                <a:lnTo>
                  <a:pt x="117929" y="423585"/>
                </a:lnTo>
                <a:lnTo>
                  <a:pt x="123869" y="425791"/>
                </a:lnTo>
                <a:lnTo>
                  <a:pt x="130811" y="425387"/>
                </a:lnTo>
                <a:lnTo>
                  <a:pt x="140400" y="424126"/>
                </a:lnTo>
                <a:lnTo>
                  <a:pt x="151754" y="422292"/>
                </a:lnTo>
                <a:lnTo>
                  <a:pt x="160315" y="420078"/>
                </a:lnTo>
                <a:lnTo>
                  <a:pt x="172473" y="414972"/>
                </a:lnTo>
                <a:lnTo>
                  <a:pt x="183830" y="406749"/>
                </a:lnTo>
                <a:lnTo>
                  <a:pt x="195492" y="396480"/>
                </a:lnTo>
                <a:lnTo>
                  <a:pt x="207289" y="385301"/>
                </a:lnTo>
                <a:lnTo>
                  <a:pt x="225088" y="367852"/>
                </a:lnTo>
                <a:lnTo>
                  <a:pt x="231032" y="359972"/>
                </a:lnTo>
                <a:lnTo>
                  <a:pt x="236979" y="350749"/>
                </a:lnTo>
                <a:lnTo>
                  <a:pt x="242929" y="340633"/>
                </a:lnTo>
                <a:lnTo>
                  <a:pt x="254831" y="321454"/>
                </a:lnTo>
                <a:lnTo>
                  <a:pt x="260783" y="312173"/>
                </a:lnTo>
                <a:lnTo>
                  <a:pt x="265743" y="302017"/>
                </a:lnTo>
                <a:lnTo>
                  <a:pt x="270043" y="291277"/>
                </a:lnTo>
                <a:lnTo>
                  <a:pt x="273900" y="280149"/>
                </a:lnTo>
                <a:lnTo>
                  <a:pt x="278456" y="268761"/>
                </a:lnTo>
                <a:lnTo>
                  <a:pt x="283479" y="257201"/>
                </a:lnTo>
                <a:lnTo>
                  <a:pt x="288811" y="245525"/>
                </a:lnTo>
                <a:lnTo>
                  <a:pt x="293359" y="233772"/>
                </a:lnTo>
                <a:lnTo>
                  <a:pt x="297382" y="221968"/>
                </a:lnTo>
                <a:lnTo>
                  <a:pt x="301057" y="210130"/>
                </a:lnTo>
                <a:lnTo>
                  <a:pt x="307785" y="186393"/>
                </a:lnTo>
                <a:lnTo>
                  <a:pt x="323207" y="127907"/>
                </a:lnTo>
                <a:lnTo>
                  <a:pt x="329205" y="107847"/>
                </a:lnTo>
                <a:lnTo>
                  <a:pt x="331202" y="97339"/>
                </a:lnTo>
                <a:lnTo>
                  <a:pt x="332533" y="86363"/>
                </a:lnTo>
                <a:lnTo>
                  <a:pt x="333420" y="75079"/>
                </a:lnTo>
                <a:lnTo>
                  <a:pt x="334011" y="65571"/>
                </a:lnTo>
                <a:lnTo>
                  <a:pt x="334668" y="49716"/>
                </a:lnTo>
                <a:lnTo>
                  <a:pt x="335039" y="29632"/>
                </a:lnTo>
                <a:lnTo>
                  <a:pt x="332480" y="17206"/>
                </a:lnTo>
                <a:lnTo>
                  <a:pt x="327492" y="2540"/>
                </a:lnTo>
                <a:lnTo>
                  <a:pt x="326091" y="1337"/>
                </a:lnTo>
                <a:lnTo>
                  <a:pt x="324165" y="535"/>
                </a:lnTo>
                <a:lnTo>
                  <a:pt x="321889" y="0"/>
                </a:lnTo>
                <a:lnTo>
                  <a:pt x="319379" y="636"/>
                </a:lnTo>
                <a:lnTo>
                  <a:pt x="310113" y="6271"/>
                </a:lnTo>
                <a:lnTo>
                  <a:pt x="300565" y="11454"/>
                </a:lnTo>
                <a:lnTo>
                  <a:pt x="292353" y="19710"/>
                </a:lnTo>
                <a:lnTo>
                  <a:pt x="285397" y="30986"/>
                </a:lnTo>
                <a:lnTo>
                  <a:pt x="278997" y="45920"/>
                </a:lnTo>
                <a:lnTo>
                  <a:pt x="275901" y="54069"/>
                </a:lnTo>
                <a:lnTo>
                  <a:pt x="269815" y="71062"/>
                </a:lnTo>
                <a:lnTo>
                  <a:pt x="260812" y="97363"/>
                </a:lnTo>
                <a:lnTo>
                  <a:pt x="258817" y="107216"/>
                </a:lnTo>
                <a:lnTo>
                  <a:pt x="257487" y="117754"/>
                </a:lnTo>
                <a:lnTo>
                  <a:pt x="256600" y="128747"/>
                </a:lnTo>
                <a:lnTo>
                  <a:pt x="255017" y="140046"/>
                </a:lnTo>
                <a:lnTo>
                  <a:pt x="252970" y="151546"/>
                </a:lnTo>
                <a:lnTo>
                  <a:pt x="250612" y="163182"/>
                </a:lnTo>
                <a:lnTo>
                  <a:pt x="249041" y="175900"/>
                </a:lnTo>
                <a:lnTo>
                  <a:pt x="247993" y="189340"/>
                </a:lnTo>
                <a:lnTo>
                  <a:pt x="247295" y="203261"/>
                </a:lnTo>
                <a:lnTo>
                  <a:pt x="247821" y="216510"/>
                </a:lnTo>
                <a:lnTo>
                  <a:pt x="249165" y="229312"/>
                </a:lnTo>
                <a:lnTo>
                  <a:pt x="251052" y="241815"/>
                </a:lnTo>
                <a:lnTo>
                  <a:pt x="253303" y="254119"/>
                </a:lnTo>
                <a:lnTo>
                  <a:pt x="255795" y="266291"/>
                </a:lnTo>
                <a:lnTo>
                  <a:pt x="261211" y="290398"/>
                </a:lnTo>
                <a:lnTo>
                  <a:pt x="266925" y="314341"/>
                </a:lnTo>
                <a:lnTo>
                  <a:pt x="269838" y="325291"/>
                </a:lnTo>
                <a:lnTo>
                  <a:pt x="275720" y="345394"/>
                </a:lnTo>
                <a:lnTo>
                  <a:pt x="279670" y="354922"/>
                </a:lnTo>
                <a:lnTo>
                  <a:pt x="284287" y="364250"/>
                </a:lnTo>
                <a:lnTo>
                  <a:pt x="289350" y="373445"/>
                </a:lnTo>
                <a:lnTo>
                  <a:pt x="294710" y="381560"/>
                </a:lnTo>
                <a:lnTo>
                  <a:pt x="311734" y="403454"/>
                </a:lnTo>
                <a:lnTo>
                  <a:pt x="323445" y="419820"/>
                </a:lnTo>
                <a:lnTo>
                  <a:pt x="335264" y="431725"/>
                </a:lnTo>
                <a:lnTo>
                  <a:pt x="347132" y="441315"/>
                </a:lnTo>
                <a:lnTo>
                  <a:pt x="359021" y="452192"/>
                </a:lnTo>
                <a:lnTo>
                  <a:pt x="370919" y="460995"/>
                </a:lnTo>
                <a:lnTo>
                  <a:pt x="383815" y="468214"/>
                </a:lnTo>
                <a:lnTo>
                  <a:pt x="391420" y="471529"/>
                </a:lnTo>
                <a:lnTo>
                  <a:pt x="415562" y="4811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SMARTInkAnnotation176"/>
          <p:cNvSpPr/>
          <p:nvPr/>
        </p:nvSpPr>
        <p:spPr>
          <a:xfrm>
            <a:off x="6188273" y="2205745"/>
            <a:ext cx="151651" cy="160209"/>
          </a:xfrm>
          <a:custGeom>
            <a:avLst/>
            <a:gdLst/>
            <a:ahLst/>
            <a:cxnLst/>
            <a:rect l="0" t="0" r="0" b="0"/>
            <a:pathLst>
              <a:path w="151651" h="160209">
                <a:moveTo>
                  <a:pt x="0" y="44536"/>
                </a:moveTo>
                <a:lnTo>
                  <a:pt x="0" y="52225"/>
                </a:lnTo>
                <a:lnTo>
                  <a:pt x="993" y="52638"/>
                </a:lnTo>
                <a:lnTo>
                  <a:pt x="4740" y="53098"/>
                </a:lnTo>
                <a:lnTo>
                  <a:pt x="6137" y="54213"/>
                </a:lnTo>
                <a:lnTo>
                  <a:pt x="7068" y="55948"/>
                </a:lnTo>
                <a:lnTo>
                  <a:pt x="7689" y="58097"/>
                </a:lnTo>
                <a:lnTo>
                  <a:pt x="9095" y="59530"/>
                </a:lnTo>
                <a:lnTo>
                  <a:pt x="11024" y="60485"/>
                </a:lnTo>
                <a:lnTo>
                  <a:pt x="13303" y="61122"/>
                </a:lnTo>
                <a:lnTo>
                  <a:pt x="15814" y="61547"/>
                </a:lnTo>
                <a:lnTo>
                  <a:pt x="18481" y="61829"/>
                </a:lnTo>
                <a:lnTo>
                  <a:pt x="21250" y="62018"/>
                </a:lnTo>
                <a:lnTo>
                  <a:pt x="24089" y="62144"/>
                </a:lnTo>
                <a:lnTo>
                  <a:pt x="29889" y="62284"/>
                </a:lnTo>
                <a:lnTo>
                  <a:pt x="55325" y="62386"/>
                </a:lnTo>
                <a:lnTo>
                  <a:pt x="59703" y="61397"/>
                </a:lnTo>
                <a:lnTo>
                  <a:pt x="64607" y="59745"/>
                </a:lnTo>
                <a:lnTo>
                  <a:pt x="69861" y="57652"/>
                </a:lnTo>
                <a:lnTo>
                  <a:pt x="74354" y="56257"/>
                </a:lnTo>
                <a:lnTo>
                  <a:pt x="78343" y="55326"/>
                </a:lnTo>
                <a:lnTo>
                  <a:pt x="81994" y="54706"/>
                </a:lnTo>
                <a:lnTo>
                  <a:pt x="86413" y="53301"/>
                </a:lnTo>
                <a:lnTo>
                  <a:pt x="91343" y="51371"/>
                </a:lnTo>
                <a:lnTo>
                  <a:pt x="96614" y="49093"/>
                </a:lnTo>
                <a:lnTo>
                  <a:pt x="101120" y="46582"/>
                </a:lnTo>
                <a:lnTo>
                  <a:pt x="105117" y="43916"/>
                </a:lnTo>
                <a:lnTo>
                  <a:pt x="108774" y="41146"/>
                </a:lnTo>
                <a:lnTo>
                  <a:pt x="112203" y="39300"/>
                </a:lnTo>
                <a:lnTo>
                  <a:pt x="115482" y="38069"/>
                </a:lnTo>
                <a:lnTo>
                  <a:pt x="118659" y="37248"/>
                </a:lnTo>
                <a:lnTo>
                  <a:pt x="121771" y="35709"/>
                </a:lnTo>
                <a:lnTo>
                  <a:pt x="124837" y="33690"/>
                </a:lnTo>
                <a:lnTo>
                  <a:pt x="127873" y="31353"/>
                </a:lnTo>
                <a:lnTo>
                  <a:pt x="130890" y="29794"/>
                </a:lnTo>
                <a:lnTo>
                  <a:pt x="133893" y="28755"/>
                </a:lnTo>
                <a:lnTo>
                  <a:pt x="136887" y="28062"/>
                </a:lnTo>
                <a:lnTo>
                  <a:pt x="139875" y="27600"/>
                </a:lnTo>
                <a:lnTo>
                  <a:pt x="142860" y="27293"/>
                </a:lnTo>
                <a:lnTo>
                  <a:pt x="145842" y="27087"/>
                </a:lnTo>
                <a:lnTo>
                  <a:pt x="147829" y="25958"/>
                </a:lnTo>
                <a:lnTo>
                  <a:pt x="149154" y="24214"/>
                </a:lnTo>
                <a:lnTo>
                  <a:pt x="151650" y="18126"/>
                </a:lnTo>
                <a:lnTo>
                  <a:pt x="147018" y="17859"/>
                </a:lnTo>
                <a:lnTo>
                  <a:pt x="130810" y="17757"/>
                </a:lnTo>
                <a:lnTo>
                  <a:pt x="113096" y="17748"/>
                </a:lnTo>
                <a:lnTo>
                  <a:pt x="110124" y="16756"/>
                </a:lnTo>
                <a:lnTo>
                  <a:pt x="107150" y="15102"/>
                </a:lnTo>
                <a:lnTo>
                  <a:pt x="104176" y="13007"/>
                </a:lnTo>
                <a:lnTo>
                  <a:pt x="101200" y="11611"/>
                </a:lnTo>
                <a:lnTo>
                  <a:pt x="98225" y="10680"/>
                </a:lnTo>
                <a:lnTo>
                  <a:pt x="95249" y="10059"/>
                </a:lnTo>
                <a:lnTo>
                  <a:pt x="91281" y="9645"/>
                </a:lnTo>
                <a:lnTo>
                  <a:pt x="86650" y="9369"/>
                </a:lnTo>
                <a:lnTo>
                  <a:pt x="81580" y="9186"/>
                </a:lnTo>
                <a:lnTo>
                  <a:pt x="77207" y="8070"/>
                </a:lnTo>
                <a:lnTo>
                  <a:pt x="73299" y="6335"/>
                </a:lnTo>
                <a:lnTo>
                  <a:pt x="69702" y="4186"/>
                </a:lnTo>
                <a:lnTo>
                  <a:pt x="66312" y="2753"/>
                </a:lnTo>
                <a:lnTo>
                  <a:pt x="63060" y="1798"/>
                </a:lnTo>
                <a:lnTo>
                  <a:pt x="55451" y="265"/>
                </a:lnTo>
                <a:lnTo>
                  <a:pt x="51765" y="55"/>
                </a:lnTo>
                <a:lnTo>
                  <a:pt x="49393" y="0"/>
                </a:lnTo>
                <a:lnTo>
                  <a:pt x="47811" y="955"/>
                </a:lnTo>
                <a:lnTo>
                  <a:pt x="46757" y="2583"/>
                </a:lnTo>
                <a:lnTo>
                  <a:pt x="45065" y="7586"/>
                </a:lnTo>
                <a:lnTo>
                  <a:pt x="42188" y="10916"/>
                </a:lnTo>
                <a:lnTo>
                  <a:pt x="40032" y="13193"/>
                </a:lnTo>
                <a:lnTo>
                  <a:pt x="38594" y="15703"/>
                </a:lnTo>
                <a:lnTo>
                  <a:pt x="37636" y="18369"/>
                </a:lnTo>
                <a:lnTo>
                  <a:pt x="36997" y="21138"/>
                </a:lnTo>
                <a:lnTo>
                  <a:pt x="35578" y="23977"/>
                </a:lnTo>
                <a:lnTo>
                  <a:pt x="33642" y="26861"/>
                </a:lnTo>
                <a:lnTo>
                  <a:pt x="31357" y="29776"/>
                </a:lnTo>
                <a:lnTo>
                  <a:pt x="29835" y="32712"/>
                </a:lnTo>
                <a:lnTo>
                  <a:pt x="28820" y="35661"/>
                </a:lnTo>
                <a:lnTo>
                  <a:pt x="28143" y="38619"/>
                </a:lnTo>
                <a:lnTo>
                  <a:pt x="26700" y="42576"/>
                </a:lnTo>
                <a:lnTo>
                  <a:pt x="24745" y="47198"/>
                </a:lnTo>
                <a:lnTo>
                  <a:pt x="22450" y="52264"/>
                </a:lnTo>
                <a:lnTo>
                  <a:pt x="14480" y="68875"/>
                </a:lnTo>
                <a:lnTo>
                  <a:pt x="12630" y="73660"/>
                </a:lnTo>
                <a:lnTo>
                  <a:pt x="11396" y="77843"/>
                </a:lnTo>
                <a:lnTo>
                  <a:pt x="10575" y="81624"/>
                </a:lnTo>
                <a:lnTo>
                  <a:pt x="10026" y="86128"/>
                </a:lnTo>
                <a:lnTo>
                  <a:pt x="9660" y="91116"/>
                </a:lnTo>
                <a:lnTo>
                  <a:pt x="9417" y="96425"/>
                </a:lnTo>
                <a:lnTo>
                  <a:pt x="8262" y="100957"/>
                </a:lnTo>
                <a:lnTo>
                  <a:pt x="6500" y="104970"/>
                </a:lnTo>
                <a:lnTo>
                  <a:pt x="4334" y="108638"/>
                </a:lnTo>
                <a:lnTo>
                  <a:pt x="2889" y="112076"/>
                </a:lnTo>
                <a:lnTo>
                  <a:pt x="1926" y="115359"/>
                </a:lnTo>
                <a:lnTo>
                  <a:pt x="1284" y="118540"/>
                </a:lnTo>
                <a:lnTo>
                  <a:pt x="1848" y="121654"/>
                </a:lnTo>
                <a:lnTo>
                  <a:pt x="3217" y="124721"/>
                </a:lnTo>
                <a:lnTo>
                  <a:pt x="5121" y="127758"/>
                </a:lnTo>
                <a:lnTo>
                  <a:pt x="6391" y="130776"/>
                </a:lnTo>
                <a:lnTo>
                  <a:pt x="7237" y="133779"/>
                </a:lnTo>
                <a:lnTo>
                  <a:pt x="7802" y="136774"/>
                </a:lnTo>
                <a:lnTo>
                  <a:pt x="8178" y="139762"/>
                </a:lnTo>
                <a:lnTo>
                  <a:pt x="8429" y="142747"/>
                </a:lnTo>
                <a:lnTo>
                  <a:pt x="8596" y="145729"/>
                </a:lnTo>
                <a:lnTo>
                  <a:pt x="9699" y="147717"/>
                </a:lnTo>
                <a:lnTo>
                  <a:pt x="11427" y="149042"/>
                </a:lnTo>
                <a:lnTo>
                  <a:pt x="13571" y="149926"/>
                </a:lnTo>
                <a:lnTo>
                  <a:pt x="15993" y="151507"/>
                </a:lnTo>
                <a:lnTo>
                  <a:pt x="18599" y="153553"/>
                </a:lnTo>
                <a:lnTo>
                  <a:pt x="21329" y="155909"/>
                </a:lnTo>
                <a:lnTo>
                  <a:pt x="24141" y="157481"/>
                </a:lnTo>
                <a:lnTo>
                  <a:pt x="27008" y="158528"/>
                </a:lnTo>
                <a:lnTo>
                  <a:pt x="29912" y="159226"/>
                </a:lnTo>
                <a:lnTo>
                  <a:pt x="32840" y="159691"/>
                </a:lnTo>
                <a:lnTo>
                  <a:pt x="35784" y="160002"/>
                </a:lnTo>
                <a:lnTo>
                  <a:pt x="38739" y="160208"/>
                </a:lnTo>
                <a:lnTo>
                  <a:pt x="42693" y="159354"/>
                </a:lnTo>
                <a:lnTo>
                  <a:pt x="47314" y="157793"/>
                </a:lnTo>
                <a:lnTo>
                  <a:pt x="52379" y="155759"/>
                </a:lnTo>
                <a:lnTo>
                  <a:pt x="56747" y="154404"/>
                </a:lnTo>
                <a:lnTo>
                  <a:pt x="60652" y="153500"/>
                </a:lnTo>
                <a:lnTo>
                  <a:pt x="64247" y="152897"/>
                </a:lnTo>
                <a:lnTo>
                  <a:pt x="68629" y="152496"/>
                </a:lnTo>
                <a:lnTo>
                  <a:pt x="73533" y="152228"/>
                </a:lnTo>
                <a:lnTo>
                  <a:pt x="84275" y="151930"/>
                </a:lnTo>
                <a:lnTo>
                  <a:pt x="95664" y="151798"/>
                </a:lnTo>
                <a:lnTo>
                  <a:pt x="101480" y="150771"/>
                </a:lnTo>
                <a:lnTo>
                  <a:pt x="107341" y="149094"/>
                </a:lnTo>
                <a:lnTo>
                  <a:pt x="113232" y="146983"/>
                </a:lnTo>
                <a:lnTo>
                  <a:pt x="118152" y="145577"/>
                </a:lnTo>
                <a:lnTo>
                  <a:pt x="122424" y="144639"/>
                </a:lnTo>
                <a:lnTo>
                  <a:pt x="126265" y="144013"/>
                </a:lnTo>
                <a:lnTo>
                  <a:pt x="129817" y="143596"/>
                </a:lnTo>
                <a:lnTo>
                  <a:pt x="133177" y="143319"/>
                </a:lnTo>
                <a:lnTo>
                  <a:pt x="142875" y="142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SMARTInkAnnotation177"/>
          <p:cNvSpPr/>
          <p:nvPr/>
        </p:nvSpPr>
        <p:spPr>
          <a:xfrm>
            <a:off x="5902525" y="2295103"/>
            <a:ext cx="44648" cy="43190"/>
          </a:xfrm>
          <a:custGeom>
            <a:avLst/>
            <a:gdLst/>
            <a:ahLst/>
            <a:cxnLst/>
            <a:rect l="0" t="0" r="0" b="0"/>
            <a:pathLst>
              <a:path w="44648" h="43190">
                <a:moveTo>
                  <a:pt x="44647" y="8756"/>
                </a:moveTo>
                <a:lnTo>
                  <a:pt x="44647" y="26605"/>
                </a:lnTo>
                <a:lnTo>
                  <a:pt x="44647" y="6498"/>
                </a:lnTo>
                <a:lnTo>
                  <a:pt x="43655" y="4274"/>
                </a:lnTo>
                <a:lnTo>
                  <a:pt x="42001" y="2791"/>
                </a:lnTo>
                <a:lnTo>
                  <a:pt x="36085" y="0"/>
                </a:lnTo>
                <a:lnTo>
                  <a:pt x="35963" y="935"/>
                </a:lnTo>
                <a:lnTo>
                  <a:pt x="35881" y="2550"/>
                </a:lnTo>
                <a:lnTo>
                  <a:pt x="35749" y="7530"/>
                </a:lnTo>
                <a:lnTo>
                  <a:pt x="35717" y="40134"/>
                </a:lnTo>
                <a:lnTo>
                  <a:pt x="36709" y="41581"/>
                </a:lnTo>
                <a:lnTo>
                  <a:pt x="38362" y="42546"/>
                </a:lnTo>
                <a:lnTo>
                  <a:pt x="40457" y="43189"/>
                </a:lnTo>
                <a:lnTo>
                  <a:pt x="41854" y="42626"/>
                </a:lnTo>
                <a:lnTo>
                  <a:pt x="42785" y="41258"/>
                </a:lnTo>
                <a:lnTo>
                  <a:pt x="44615" y="35644"/>
                </a:lnTo>
                <a:lnTo>
                  <a:pt x="44637" y="30834"/>
                </a:lnTo>
                <a:lnTo>
                  <a:pt x="43648" y="29428"/>
                </a:lnTo>
                <a:lnTo>
                  <a:pt x="41997" y="28491"/>
                </a:lnTo>
                <a:lnTo>
                  <a:pt x="36085" y="26725"/>
                </a:lnTo>
                <a:lnTo>
                  <a:pt x="34970" y="26689"/>
                </a:lnTo>
                <a:lnTo>
                  <a:pt x="22159" y="26617"/>
                </a:lnTo>
                <a:lnTo>
                  <a:pt x="19733" y="27609"/>
                </a:lnTo>
                <a:lnTo>
                  <a:pt x="17123" y="29262"/>
                </a:lnTo>
                <a:lnTo>
                  <a:pt x="10547" y="34304"/>
                </a:lnTo>
                <a:lnTo>
                  <a:pt x="9015" y="34718"/>
                </a:lnTo>
                <a:lnTo>
                  <a:pt x="7002" y="34994"/>
                </a:lnTo>
                <a:lnTo>
                  <a:pt x="22" y="35544"/>
                </a:lnTo>
                <a:lnTo>
                  <a:pt x="0" y="35546"/>
                </a:lnTo>
                <a:lnTo>
                  <a:pt x="8928" y="266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SMARTInkAnnotation178"/>
          <p:cNvSpPr/>
          <p:nvPr/>
        </p:nvSpPr>
        <p:spPr>
          <a:xfrm>
            <a:off x="6456199" y="2196703"/>
            <a:ext cx="151771" cy="142876"/>
          </a:xfrm>
          <a:custGeom>
            <a:avLst/>
            <a:gdLst/>
            <a:ahLst/>
            <a:cxnLst/>
            <a:rect l="0" t="0" r="0" b="0"/>
            <a:pathLst>
              <a:path w="151771" h="142876">
                <a:moveTo>
                  <a:pt x="35684" y="0"/>
                </a:moveTo>
                <a:lnTo>
                  <a:pt x="35684" y="14222"/>
                </a:lnTo>
                <a:lnTo>
                  <a:pt x="34692" y="20395"/>
                </a:lnTo>
                <a:lnTo>
                  <a:pt x="33038" y="26495"/>
                </a:lnTo>
                <a:lnTo>
                  <a:pt x="30943" y="32546"/>
                </a:lnTo>
                <a:lnTo>
                  <a:pt x="29547" y="38565"/>
                </a:lnTo>
                <a:lnTo>
                  <a:pt x="28616" y="44561"/>
                </a:lnTo>
                <a:lnTo>
                  <a:pt x="27995" y="50544"/>
                </a:lnTo>
                <a:lnTo>
                  <a:pt x="26589" y="56516"/>
                </a:lnTo>
                <a:lnTo>
                  <a:pt x="24659" y="62482"/>
                </a:lnTo>
                <a:lnTo>
                  <a:pt x="22381" y="68444"/>
                </a:lnTo>
                <a:lnTo>
                  <a:pt x="20862" y="73411"/>
                </a:lnTo>
                <a:lnTo>
                  <a:pt x="19849" y="77714"/>
                </a:lnTo>
                <a:lnTo>
                  <a:pt x="19174" y="81575"/>
                </a:lnTo>
                <a:lnTo>
                  <a:pt x="17732" y="86133"/>
                </a:lnTo>
                <a:lnTo>
                  <a:pt x="15778" y="91157"/>
                </a:lnTo>
                <a:lnTo>
                  <a:pt x="13484" y="96490"/>
                </a:lnTo>
                <a:lnTo>
                  <a:pt x="11954" y="101038"/>
                </a:lnTo>
                <a:lnTo>
                  <a:pt x="10934" y="105062"/>
                </a:lnTo>
                <a:lnTo>
                  <a:pt x="10254" y="108737"/>
                </a:lnTo>
                <a:lnTo>
                  <a:pt x="8809" y="112179"/>
                </a:lnTo>
                <a:lnTo>
                  <a:pt x="6853" y="115466"/>
                </a:lnTo>
                <a:lnTo>
                  <a:pt x="368" y="124457"/>
                </a:lnTo>
                <a:lnTo>
                  <a:pt x="84" y="120110"/>
                </a:lnTo>
                <a:lnTo>
                  <a:pt x="0" y="112538"/>
                </a:lnTo>
                <a:lnTo>
                  <a:pt x="981" y="109752"/>
                </a:lnTo>
                <a:lnTo>
                  <a:pt x="2627" y="106902"/>
                </a:lnTo>
                <a:lnTo>
                  <a:pt x="4716" y="104010"/>
                </a:lnTo>
                <a:lnTo>
                  <a:pt x="7101" y="100098"/>
                </a:lnTo>
                <a:lnTo>
                  <a:pt x="9683" y="95506"/>
                </a:lnTo>
                <a:lnTo>
                  <a:pt x="15198" y="85111"/>
                </a:lnTo>
                <a:lnTo>
                  <a:pt x="20956" y="73877"/>
                </a:lnTo>
                <a:lnTo>
                  <a:pt x="23881" y="69095"/>
                </a:lnTo>
                <a:lnTo>
                  <a:pt x="26823" y="64915"/>
                </a:lnTo>
                <a:lnTo>
                  <a:pt x="29776" y="61136"/>
                </a:lnTo>
                <a:lnTo>
                  <a:pt x="32737" y="57625"/>
                </a:lnTo>
                <a:lnTo>
                  <a:pt x="35704" y="54291"/>
                </a:lnTo>
                <a:lnTo>
                  <a:pt x="38674" y="51077"/>
                </a:lnTo>
                <a:lnTo>
                  <a:pt x="42638" y="47942"/>
                </a:lnTo>
                <a:lnTo>
                  <a:pt x="47265" y="44860"/>
                </a:lnTo>
                <a:lnTo>
                  <a:pt x="52335" y="41813"/>
                </a:lnTo>
                <a:lnTo>
                  <a:pt x="56706" y="38789"/>
                </a:lnTo>
                <a:lnTo>
                  <a:pt x="60613" y="35781"/>
                </a:lnTo>
                <a:lnTo>
                  <a:pt x="64209" y="32784"/>
                </a:lnTo>
                <a:lnTo>
                  <a:pt x="68591" y="30786"/>
                </a:lnTo>
                <a:lnTo>
                  <a:pt x="73497" y="29454"/>
                </a:lnTo>
                <a:lnTo>
                  <a:pt x="78752" y="28565"/>
                </a:lnTo>
                <a:lnTo>
                  <a:pt x="83248" y="27973"/>
                </a:lnTo>
                <a:lnTo>
                  <a:pt x="87236" y="27579"/>
                </a:lnTo>
                <a:lnTo>
                  <a:pt x="90888" y="27316"/>
                </a:lnTo>
                <a:lnTo>
                  <a:pt x="94314" y="27140"/>
                </a:lnTo>
                <a:lnTo>
                  <a:pt x="100768" y="26945"/>
                </a:lnTo>
                <a:lnTo>
                  <a:pt x="103877" y="27885"/>
                </a:lnTo>
                <a:lnTo>
                  <a:pt x="106944" y="29504"/>
                </a:lnTo>
                <a:lnTo>
                  <a:pt x="109979" y="31576"/>
                </a:lnTo>
                <a:lnTo>
                  <a:pt x="112995" y="33949"/>
                </a:lnTo>
                <a:lnTo>
                  <a:pt x="115998" y="36523"/>
                </a:lnTo>
                <a:lnTo>
                  <a:pt x="118993" y="39232"/>
                </a:lnTo>
                <a:lnTo>
                  <a:pt x="124965" y="44887"/>
                </a:lnTo>
                <a:lnTo>
                  <a:pt x="127946" y="47784"/>
                </a:lnTo>
                <a:lnTo>
                  <a:pt x="129935" y="50708"/>
                </a:lnTo>
                <a:lnTo>
                  <a:pt x="131259" y="53649"/>
                </a:lnTo>
                <a:lnTo>
                  <a:pt x="132143" y="56602"/>
                </a:lnTo>
                <a:lnTo>
                  <a:pt x="133724" y="60555"/>
                </a:lnTo>
                <a:lnTo>
                  <a:pt x="135771" y="65175"/>
                </a:lnTo>
                <a:lnTo>
                  <a:pt x="138127" y="70239"/>
                </a:lnTo>
                <a:lnTo>
                  <a:pt x="139698" y="75599"/>
                </a:lnTo>
                <a:lnTo>
                  <a:pt x="140745" y="81158"/>
                </a:lnTo>
                <a:lnTo>
                  <a:pt x="141443" y="86847"/>
                </a:lnTo>
                <a:lnTo>
                  <a:pt x="142901" y="94609"/>
                </a:lnTo>
                <a:lnTo>
                  <a:pt x="150405" y="127981"/>
                </a:lnTo>
                <a:lnTo>
                  <a:pt x="150861" y="130962"/>
                </a:lnTo>
                <a:lnTo>
                  <a:pt x="151164" y="133941"/>
                </a:lnTo>
                <a:lnTo>
                  <a:pt x="15177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SMARTInkAnnotation179"/>
          <p:cNvSpPr/>
          <p:nvPr/>
        </p:nvSpPr>
        <p:spPr>
          <a:xfrm>
            <a:off x="6759773" y="1955602"/>
            <a:ext cx="35720" cy="392344"/>
          </a:xfrm>
          <a:custGeom>
            <a:avLst/>
            <a:gdLst/>
            <a:ahLst/>
            <a:cxnLst/>
            <a:rect l="0" t="0" r="0" b="0"/>
            <a:pathLst>
              <a:path w="35720" h="392344">
                <a:moveTo>
                  <a:pt x="35719" y="0"/>
                </a:moveTo>
                <a:lnTo>
                  <a:pt x="35719" y="95506"/>
                </a:lnTo>
                <a:lnTo>
                  <a:pt x="34727" y="105342"/>
                </a:lnTo>
                <a:lnTo>
                  <a:pt x="33074" y="114876"/>
                </a:lnTo>
                <a:lnTo>
                  <a:pt x="28590" y="134400"/>
                </a:lnTo>
                <a:lnTo>
                  <a:pt x="23290" y="156306"/>
                </a:lnTo>
                <a:lnTo>
                  <a:pt x="21481" y="166712"/>
                </a:lnTo>
                <a:lnTo>
                  <a:pt x="20273" y="176625"/>
                </a:lnTo>
                <a:lnTo>
                  <a:pt x="19468" y="186211"/>
                </a:lnTo>
                <a:lnTo>
                  <a:pt x="17940" y="196570"/>
                </a:lnTo>
                <a:lnTo>
                  <a:pt x="15929" y="207445"/>
                </a:lnTo>
                <a:lnTo>
                  <a:pt x="13596" y="218664"/>
                </a:lnTo>
                <a:lnTo>
                  <a:pt x="12040" y="229120"/>
                </a:lnTo>
                <a:lnTo>
                  <a:pt x="11004" y="239067"/>
                </a:lnTo>
                <a:lnTo>
                  <a:pt x="10313" y="248674"/>
                </a:lnTo>
                <a:lnTo>
                  <a:pt x="9852" y="258056"/>
                </a:lnTo>
                <a:lnTo>
                  <a:pt x="9339" y="276418"/>
                </a:lnTo>
                <a:lnTo>
                  <a:pt x="8211" y="285482"/>
                </a:lnTo>
                <a:lnTo>
                  <a:pt x="6466" y="294501"/>
                </a:lnTo>
                <a:lnTo>
                  <a:pt x="4311" y="303490"/>
                </a:lnTo>
                <a:lnTo>
                  <a:pt x="2874" y="312459"/>
                </a:lnTo>
                <a:lnTo>
                  <a:pt x="1917" y="321416"/>
                </a:lnTo>
                <a:lnTo>
                  <a:pt x="852" y="337320"/>
                </a:lnTo>
                <a:lnTo>
                  <a:pt x="379" y="347696"/>
                </a:lnTo>
                <a:lnTo>
                  <a:pt x="169" y="358260"/>
                </a:lnTo>
                <a:lnTo>
                  <a:pt x="1" y="392343"/>
                </a:lnTo>
                <a:lnTo>
                  <a:pt x="0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SMARTInkAnnotation180"/>
          <p:cNvSpPr/>
          <p:nvPr/>
        </p:nvSpPr>
        <p:spPr>
          <a:xfrm>
            <a:off x="6634758" y="2073083"/>
            <a:ext cx="571501" cy="197908"/>
          </a:xfrm>
          <a:custGeom>
            <a:avLst/>
            <a:gdLst/>
            <a:ahLst/>
            <a:cxnLst/>
            <a:rect l="0" t="0" r="0" b="0"/>
            <a:pathLst>
              <a:path w="571501" h="197908">
                <a:moveTo>
                  <a:pt x="0" y="61112"/>
                </a:moveTo>
                <a:lnTo>
                  <a:pt x="245668" y="61112"/>
                </a:lnTo>
                <a:lnTo>
                  <a:pt x="258344" y="63758"/>
                </a:lnTo>
                <a:lnTo>
                  <a:pt x="270593" y="67249"/>
                </a:lnTo>
                <a:lnTo>
                  <a:pt x="287653" y="69214"/>
                </a:lnTo>
                <a:lnTo>
                  <a:pt x="295856" y="69674"/>
                </a:lnTo>
                <a:lnTo>
                  <a:pt x="299433" y="70789"/>
                </a:lnTo>
                <a:lnTo>
                  <a:pt x="309207" y="76106"/>
                </a:lnTo>
                <a:lnTo>
                  <a:pt x="315357" y="77698"/>
                </a:lnTo>
                <a:lnTo>
                  <a:pt x="324398" y="78594"/>
                </a:lnTo>
                <a:lnTo>
                  <a:pt x="327391" y="77728"/>
                </a:lnTo>
                <a:lnTo>
                  <a:pt x="336342" y="72760"/>
                </a:lnTo>
                <a:lnTo>
                  <a:pt x="342301" y="71250"/>
                </a:lnTo>
                <a:lnTo>
                  <a:pt x="344286" y="69855"/>
                </a:lnTo>
                <a:lnTo>
                  <a:pt x="345610" y="67933"/>
                </a:lnTo>
                <a:lnTo>
                  <a:pt x="346492" y="65659"/>
                </a:lnTo>
                <a:lnTo>
                  <a:pt x="350119" y="60487"/>
                </a:lnTo>
                <a:lnTo>
                  <a:pt x="352474" y="57719"/>
                </a:lnTo>
                <a:lnTo>
                  <a:pt x="354046" y="54881"/>
                </a:lnTo>
                <a:lnTo>
                  <a:pt x="355790" y="49082"/>
                </a:lnTo>
                <a:lnTo>
                  <a:pt x="356773" y="44980"/>
                </a:lnTo>
                <a:lnTo>
                  <a:pt x="357065" y="39024"/>
                </a:lnTo>
                <a:lnTo>
                  <a:pt x="357151" y="30976"/>
                </a:lnTo>
                <a:lnTo>
                  <a:pt x="356170" y="28123"/>
                </a:lnTo>
                <a:lnTo>
                  <a:pt x="352436" y="22307"/>
                </a:lnTo>
                <a:lnTo>
                  <a:pt x="350114" y="16415"/>
                </a:lnTo>
                <a:lnTo>
                  <a:pt x="349495" y="13455"/>
                </a:lnTo>
                <a:lnTo>
                  <a:pt x="348091" y="11481"/>
                </a:lnTo>
                <a:lnTo>
                  <a:pt x="346162" y="10165"/>
                </a:lnTo>
                <a:lnTo>
                  <a:pt x="343883" y="9288"/>
                </a:lnTo>
                <a:lnTo>
                  <a:pt x="335937" y="3313"/>
                </a:lnTo>
                <a:lnTo>
                  <a:pt x="333099" y="1744"/>
                </a:lnTo>
                <a:lnTo>
                  <a:pt x="327298" y="0"/>
                </a:lnTo>
                <a:lnTo>
                  <a:pt x="325356" y="527"/>
                </a:lnTo>
                <a:lnTo>
                  <a:pt x="324060" y="1870"/>
                </a:lnTo>
                <a:lnTo>
                  <a:pt x="323196" y="3758"/>
                </a:lnTo>
                <a:lnTo>
                  <a:pt x="319591" y="8502"/>
                </a:lnTo>
                <a:lnTo>
                  <a:pt x="314681" y="13917"/>
                </a:lnTo>
                <a:lnTo>
                  <a:pt x="306338" y="22544"/>
                </a:lnTo>
                <a:lnTo>
                  <a:pt x="300523" y="28427"/>
                </a:lnTo>
                <a:lnTo>
                  <a:pt x="298575" y="33369"/>
                </a:lnTo>
                <a:lnTo>
                  <a:pt x="297276" y="39640"/>
                </a:lnTo>
                <a:lnTo>
                  <a:pt x="296411" y="46797"/>
                </a:lnTo>
                <a:lnTo>
                  <a:pt x="294842" y="53553"/>
                </a:lnTo>
                <a:lnTo>
                  <a:pt x="292803" y="60042"/>
                </a:lnTo>
                <a:lnTo>
                  <a:pt x="290453" y="66352"/>
                </a:lnTo>
                <a:lnTo>
                  <a:pt x="288885" y="72543"/>
                </a:lnTo>
                <a:lnTo>
                  <a:pt x="287840" y="78654"/>
                </a:lnTo>
                <a:lnTo>
                  <a:pt x="287143" y="84713"/>
                </a:lnTo>
                <a:lnTo>
                  <a:pt x="286678" y="91729"/>
                </a:lnTo>
                <a:lnTo>
                  <a:pt x="286369" y="99383"/>
                </a:lnTo>
                <a:lnTo>
                  <a:pt x="286162" y="107462"/>
                </a:lnTo>
                <a:lnTo>
                  <a:pt x="285032" y="114832"/>
                </a:lnTo>
                <a:lnTo>
                  <a:pt x="283287" y="121730"/>
                </a:lnTo>
                <a:lnTo>
                  <a:pt x="281131" y="128313"/>
                </a:lnTo>
                <a:lnTo>
                  <a:pt x="279694" y="134687"/>
                </a:lnTo>
                <a:lnTo>
                  <a:pt x="278736" y="140919"/>
                </a:lnTo>
                <a:lnTo>
                  <a:pt x="278098" y="147059"/>
                </a:lnTo>
                <a:lnTo>
                  <a:pt x="277671" y="153137"/>
                </a:lnTo>
                <a:lnTo>
                  <a:pt x="277388" y="159173"/>
                </a:lnTo>
                <a:lnTo>
                  <a:pt x="277198" y="165181"/>
                </a:lnTo>
                <a:lnTo>
                  <a:pt x="278064" y="171171"/>
                </a:lnTo>
                <a:lnTo>
                  <a:pt x="279635" y="177149"/>
                </a:lnTo>
                <a:lnTo>
                  <a:pt x="281673" y="183118"/>
                </a:lnTo>
                <a:lnTo>
                  <a:pt x="285016" y="188090"/>
                </a:lnTo>
                <a:lnTo>
                  <a:pt x="289229" y="192397"/>
                </a:lnTo>
                <a:lnTo>
                  <a:pt x="294023" y="196260"/>
                </a:lnTo>
                <a:lnTo>
                  <a:pt x="298210" y="197844"/>
                </a:lnTo>
                <a:lnTo>
                  <a:pt x="301995" y="197907"/>
                </a:lnTo>
                <a:lnTo>
                  <a:pt x="314706" y="193256"/>
                </a:lnTo>
                <a:lnTo>
                  <a:pt x="325408" y="188304"/>
                </a:lnTo>
                <a:lnTo>
                  <a:pt x="336779" y="182795"/>
                </a:lnTo>
                <a:lnTo>
                  <a:pt x="345803" y="177040"/>
                </a:lnTo>
                <a:lnTo>
                  <a:pt x="349597" y="174116"/>
                </a:lnTo>
                <a:lnTo>
                  <a:pt x="354112" y="170182"/>
                </a:lnTo>
                <a:lnTo>
                  <a:pt x="359106" y="165576"/>
                </a:lnTo>
                <a:lnTo>
                  <a:pt x="364419" y="160520"/>
                </a:lnTo>
                <a:lnTo>
                  <a:pt x="368954" y="155165"/>
                </a:lnTo>
                <a:lnTo>
                  <a:pt x="372969" y="149611"/>
                </a:lnTo>
                <a:lnTo>
                  <a:pt x="376638" y="143924"/>
                </a:lnTo>
                <a:lnTo>
                  <a:pt x="381069" y="138148"/>
                </a:lnTo>
                <a:lnTo>
                  <a:pt x="386006" y="132313"/>
                </a:lnTo>
                <a:lnTo>
                  <a:pt x="395793" y="121531"/>
                </a:lnTo>
                <a:lnTo>
                  <a:pt x="403450" y="113431"/>
                </a:lnTo>
                <a:lnTo>
                  <a:pt x="406880" y="108890"/>
                </a:lnTo>
                <a:lnTo>
                  <a:pt x="410159" y="103878"/>
                </a:lnTo>
                <a:lnTo>
                  <a:pt x="413339" y="98552"/>
                </a:lnTo>
                <a:lnTo>
                  <a:pt x="417442" y="93018"/>
                </a:lnTo>
                <a:lnTo>
                  <a:pt x="422162" y="87343"/>
                </a:lnTo>
                <a:lnTo>
                  <a:pt x="431705" y="76739"/>
                </a:lnTo>
                <a:lnTo>
                  <a:pt x="439254" y="68719"/>
                </a:lnTo>
                <a:lnTo>
                  <a:pt x="453538" y="54092"/>
                </a:lnTo>
                <a:lnTo>
                  <a:pt x="462937" y="44662"/>
                </a:lnTo>
                <a:lnTo>
                  <a:pt x="464399" y="45184"/>
                </a:lnTo>
                <a:lnTo>
                  <a:pt x="471908" y="51065"/>
                </a:lnTo>
                <a:lnTo>
                  <a:pt x="472363" y="52430"/>
                </a:lnTo>
                <a:lnTo>
                  <a:pt x="472869" y="56592"/>
                </a:lnTo>
                <a:lnTo>
                  <a:pt x="473996" y="59091"/>
                </a:lnTo>
                <a:lnTo>
                  <a:pt x="477894" y="64513"/>
                </a:lnTo>
                <a:lnTo>
                  <a:pt x="479330" y="68341"/>
                </a:lnTo>
                <a:lnTo>
                  <a:pt x="480288" y="72877"/>
                </a:lnTo>
                <a:lnTo>
                  <a:pt x="480925" y="77885"/>
                </a:lnTo>
                <a:lnTo>
                  <a:pt x="481352" y="82216"/>
                </a:lnTo>
                <a:lnTo>
                  <a:pt x="481636" y="86095"/>
                </a:lnTo>
                <a:lnTo>
                  <a:pt x="481825" y="89674"/>
                </a:lnTo>
                <a:lnTo>
                  <a:pt x="482943" y="94044"/>
                </a:lnTo>
                <a:lnTo>
                  <a:pt x="484680" y="98942"/>
                </a:lnTo>
                <a:lnTo>
                  <a:pt x="486831" y="104191"/>
                </a:lnTo>
                <a:lnTo>
                  <a:pt x="488265" y="109675"/>
                </a:lnTo>
                <a:lnTo>
                  <a:pt x="489220" y="115316"/>
                </a:lnTo>
                <a:lnTo>
                  <a:pt x="489858" y="121060"/>
                </a:lnTo>
                <a:lnTo>
                  <a:pt x="490283" y="126874"/>
                </a:lnTo>
                <a:lnTo>
                  <a:pt x="490566" y="132735"/>
                </a:lnTo>
                <a:lnTo>
                  <a:pt x="490755" y="138626"/>
                </a:lnTo>
                <a:lnTo>
                  <a:pt x="491873" y="143546"/>
                </a:lnTo>
                <a:lnTo>
                  <a:pt x="493611" y="147818"/>
                </a:lnTo>
                <a:lnTo>
                  <a:pt x="495761" y="151658"/>
                </a:lnTo>
                <a:lnTo>
                  <a:pt x="497195" y="156203"/>
                </a:lnTo>
                <a:lnTo>
                  <a:pt x="498150" y="161217"/>
                </a:lnTo>
                <a:lnTo>
                  <a:pt x="499685" y="174041"/>
                </a:lnTo>
                <a:lnTo>
                  <a:pt x="502540" y="178441"/>
                </a:lnTo>
                <a:lnTo>
                  <a:pt x="507116" y="183703"/>
                </a:lnTo>
                <a:lnTo>
                  <a:pt x="512458" y="189350"/>
                </a:lnTo>
                <a:lnTo>
                  <a:pt x="515272" y="191252"/>
                </a:lnTo>
                <a:lnTo>
                  <a:pt x="521043" y="193366"/>
                </a:lnTo>
                <a:lnTo>
                  <a:pt x="534611" y="194556"/>
                </a:lnTo>
                <a:lnTo>
                  <a:pt x="546459" y="194909"/>
                </a:lnTo>
                <a:lnTo>
                  <a:pt x="549845" y="193966"/>
                </a:lnTo>
                <a:lnTo>
                  <a:pt x="559350" y="188891"/>
                </a:lnTo>
                <a:lnTo>
                  <a:pt x="571500" y="1861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SMARTInkAnnotation181"/>
          <p:cNvSpPr/>
          <p:nvPr/>
        </p:nvSpPr>
        <p:spPr>
          <a:xfrm>
            <a:off x="7313414" y="1875234"/>
            <a:ext cx="71439" cy="415481"/>
          </a:xfrm>
          <a:custGeom>
            <a:avLst/>
            <a:gdLst/>
            <a:ahLst/>
            <a:cxnLst/>
            <a:rect l="0" t="0" r="0" b="0"/>
            <a:pathLst>
              <a:path w="71439" h="415481">
                <a:moveTo>
                  <a:pt x="71438" y="0"/>
                </a:moveTo>
                <a:lnTo>
                  <a:pt x="61956" y="37924"/>
                </a:lnTo>
                <a:lnTo>
                  <a:pt x="58171" y="52072"/>
                </a:lnTo>
                <a:lnTo>
                  <a:pt x="51320" y="75729"/>
                </a:lnTo>
                <a:lnTo>
                  <a:pt x="49096" y="86205"/>
                </a:lnTo>
                <a:lnTo>
                  <a:pt x="47614" y="96165"/>
                </a:lnTo>
                <a:lnTo>
                  <a:pt x="46625" y="105782"/>
                </a:lnTo>
                <a:lnTo>
                  <a:pt x="45966" y="115170"/>
                </a:lnTo>
                <a:lnTo>
                  <a:pt x="45527" y="124405"/>
                </a:lnTo>
                <a:lnTo>
                  <a:pt x="45039" y="142604"/>
                </a:lnTo>
                <a:lnTo>
                  <a:pt x="44822" y="160614"/>
                </a:lnTo>
                <a:lnTo>
                  <a:pt x="43772" y="170576"/>
                </a:lnTo>
                <a:lnTo>
                  <a:pt x="42080" y="181186"/>
                </a:lnTo>
                <a:lnTo>
                  <a:pt x="39960" y="192229"/>
                </a:lnTo>
                <a:lnTo>
                  <a:pt x="38546" y="202566"/>
                </a:lnTo>
                <a:lnTo>
                  <a:pt x="37603" y="212435"/>
                </a:lnTo>
                <a:lnTo>
                  <a:pt x="36975" y="221991"/>
                </a:lnTo>
                <a:lnTo>
                  <a:pt x="36557" y="231338"/>
                </a:lnTo>
                <a:lnTo>
                  <a:pt x="36091" y="249661"/>
                </a:lnTo>
                <a:lnTo>
                  <a:pt x="35721" y="343883"/>
                </a:lnTo>
                <a:lnTo>
                  <a:pt x="34728" y="350302"/>
                </a:lnTo>
                <a:lnTo>
                  <a:pt x="33075" y="356566"/>
                </a:lnTo>
                <a:lnTo>
                  <a:pt x="30979" y="362726"/>
                </a:lnTo>
                <a:lnTo>
                  <a:pt x="29582" y="367826"/>
                </a:lnTo>
                <a:lnTo>
                  <a:pt x="27617" y="380735"/>
                </a:lnTo>
                <a:lnTo>
                  <a:pt x="27157" y="391135"/>
                </a:lnTo>
                <a:lnTo>
                  <a:pt x="26898" y="403406"/>
                </a:lnTo>
                <a:lnTo>
                  <a:pt x="25870" y="405859"/>
                </a:lnTo>
                <a:lnTo>
                  <a:pt x="24192" y="407495"/>
                </a:lnTo>
                <a:lnTo>
                  <a:pt x="22081" y="408585"/>
                </a:lnTo>
                <a:lnTo>
                  <a:pt x="20674" y="410304"/>
                </a:lnTo>
                <a:lnTo>
                  <a:pt x="19736" y="412442"/>
                </a:lnTo>
                <a:lnTo>
                  <a:pt x="19110" y="414860"/>
                </a:lnTo>
                <a:lnTo>
                  <a:pt x="17701" y="415480"/>
                </a:lnTo>
                <a:lnTo>
                  <a:pt x="15770" y="414900"/>
                </a:lnTo>
                <a:lnTo>
                  <a:pt x="10281" y="411583"/>
                </a:lnTo>
                <a:lnTo>
                  <a:pt x="9830" y="410318"/>
                </a:lnTo>
                <a:lnTo>
                  <a:pt x="9330" y="406268"/>
                </a:lnTo>
                <a:lnTo>
                  <a:pt x="8204" y="404790"/>
                </a:lnTo>
                <a:lnTo>
                  <a:pt x="6462" y="403806"/>
                </a:lnTo>
                <a:lnTo>
                  <a:pt x="0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SMARTInkAnnotation182"/>
          <p:cNvSpPr/>
          <p:nvPr/>
        </p:nvSpPr>
        <p:spPr>
          <a:xfrm>
            <a:off x="7179469" y="2062758"/>
            <a:ext cx="285751" cy="17860"/>
          </a:xfrm>
          <a:custGeom>
            <a:avLst/>
            <a:gdLst/>
            <a:ahLst/>
            <a:cxnLst/>
            <a:rect l="0" t="0" r="0" b="0"/>
            <a:pathLst>
              <a:path w="285751" h="17860">
                <a:moveTo>
                  <a:pt x="0" y="0"/>
                </a:moveTo>
                <a:lnTo>
                  <a:pt x="18961" y="0"/>
                </a:lnTo>
                <a:lnTo>
                  <a:pt x="26531" y="992"/>
                </a:lnTo>
                <a:lnTo>
                  <a:pt x="33562" y="2646"/>
                </a:lnTo>
                <a:lnTo>
                  <a:pt x="40235" y="4740"/>
                </a:lnTo>
                <a:lnTo>
                  <a:pt x="46667" y="6137"/>
                </a:lnTo>
                <a:lnTo>
                  <a:pt x="52939" y="7068"/>
                </a:lnTo>
                <a:lnTo>
                  <a:pt x="59105" y="7688"/>
                </a:lnTo>
                <a:lnTo>
                  <a:pt x="66193" y="8102"/>
                </a:lnTo>
                <a:lnTo>
                  <a:pt x="82005" y="8562"/>
                </a:lnTo>
                <a:lnTo>
                  <a:pt x="118163" y="8881"/>
                </a:lnTo>
                <a:lnTo>
                  <a:pt x="126401" y="8897"/>
                </a:lnTo>
                <a:lnTo>
                  <a:pt x="133876" y="9900"/>
                </a:lnTo>
                <a:lnTo>
                  <a:pt x="140845" y="11561"/>
                </a:lnTo>
                <a:lnTo>
                  <a:pt x="147474" y="13660"/>
                </a:lnTo>
                <a:lnTo>
                  <a:pt x="162808" y="15060"/>
                </a:lnTo>
                <a:lnTo>
                  <a:pt x="183945" y="15993"/>
                </a:lnTo>
                <a:lnTo>
                  <a:pt x="269156" y="17695"/>
                </a:lnTo>
                <a:lnTo>
                  <a:pt x="28575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SMARTInkAnnotation183"/>
          <p:cNvSpPr/>
          <p:nvPr/>
        </p:nvSpPr>
        <p:spPr>
          <a:xfrm>
            <a:off x="7424707" y="2134195"/>
            <a:ext cx="111950" cy="98228"/>
          </a:xfrm>
          <a:custGeom>
            <a:avLst/>
            <a:gdLst/>
            <a:ahLst/>
            <a:cxnLst/>
            <a:rect l="0" t="0" r="0" b="0"/>
            <a:pathLst>
              <a:path w="111950" h="98228">
                <a:moveTo>
                  <a:pt x="49441" y="0"/>
                </a:moveTo>
                <a:lnTo>
                  <a:pt x="39960" y="14222"/>
                </a:lnTo>
                <a:lnTo>
                  <a:pt x="36175" y="19403"/>
                </a:lnTo>
                <a:lnTo>
                  <a:pt x="32660" y="23849"/>
                </a:lnTo>
                <a:lnTo>
                  <a:pt x="29323" y="27806"/>
                </a:lnTo>
                <a:lnTo>
                  <a:pt x="26108" y="32428"/>
                </a:lnTo>
                <a:lnTo>
                  <a:pt x="22972" y="37494"/>
                </a:lnTo>
                <a:lnTo>
                  <a:pt x="19888" y="42855"/>
                </a:lnTo>
                <a:lnTo>
                  <a:pt x="16841" y="47422"/>
                </a:lnTo>
                <a:lnTo>
                  <a:pt x="13816" y="51458"/>
                </a:lnTo>
                <a:lnTo>
                  <a:pt x="10808" y="55142"/>
                </a:lnTo>
                <a:lnTo>
                  <a:pt x="8804" y="58589"/>
                </a:lnTo>
                <a:lnTo>
                  <a:pt x="7466" y="61880"/>
                </a:lnTo>
                <a:lnTo>
                  <a:pt x="6576" y="65066"/>
                </a:lnTo>
                <a:lnTo>
                  <a:pt x="4989" y="68182"/>
                </a:lnTo>
                <a:lnTo>
                  <a:pt x="2939" y="71252"/>
                </a:lnTo>
                <a:lnTo>
                  <a:pt x="580" y="74290"/>
                </a:lnTo>
                <a:lnTo>
                  <a:pt x="0" y="77308"/>
                </a:lnTo>
                <a:lnTo>
                  <a:pt x="606" y="80312"/>
                </a:lnTo>
                <a:lnTo>
                  <a:pt x="3965" y="87522"/>
                </a:lnTo>
                <a:lnTo>
                  <a:pt x="5233" y="88114"/>
                </a:lnTo>
                <a:lnTo>
                  <a:pt x="7071" y="88508"/>
                </a:lnTo>
                <a:lnTo>
                  <a:pt x="9288" y="88771"/>
                </a:lnTo>
                <a:lnTo>
                  <a:pt x="11758" y="87954"/>
                </a:lnTo>
                <a:lnTo>
                  <a:pt x="14397" y="86418"/>
                </a:lnTo>
                <a:lnTo>
                  <a:pt x="17149" y="84401"/>
                </a:lnTo>
                <a:lnTo>
                  <a:pt x="19976" y="83056"/>
                </a:lnTo>
                <a:lnTo>
                  <a:pt x="22852" y="82160"/>
                </a:lnTo>
                <a:lnTo>
                  <a:pt x="25762" y="81563"/>
                </a:lnTo>
                <a:lnTo>
                  <a:pt x="28695" y="80172"/>
                </a:lnTo>
                <a:lnTo>
                  <a:pt x="31640" y="78253"/>
                </a:lnTo>
                <a:lnTo>
                  <a:pt x="34598" y="75981"/>
                </a:lnTo>
                <a:lnTo>
                  <a:pt x="37562" y="73475"/>
                </a:lnTo>
                <a:lnTo>
                  <a:pt x="40529" y="70811"/>
                </a:lnTo>
                <a:lnTo>
                  <a:pt x="43500" y="68043"/>
                </a:lnTo>
                <a:lnTo>
                  <a:pt x="46473" y="64214"/>
                </a:lnTo>
                <a:lnTo>
                  <a:pt x="49447" y="59677"/>
                </a:lnTo>
                <a:lnTo>
                  <a:pt x="52421" y="54667"/>
                </a:lnTo>
                <a:lnTo>
                  <a:pt x="55397" y="50336"/>
                </a:lnTo>
                <a:lnTo>
                  <a:pt x="58373" y="46455"/>
                </a:lnTo>
                <a:lnTo>
                  <a:pt x="61348" y="42877"/>
                </a:lnTo>
                <a:lnTo>
                  <a:pt x="63332" y="39499"/>
                </a:lnTo>
                <a:lnTo>
                  <a:pt x="64655" y="36254"/>
                </a:lnTo>
                <a:lnTo>
                  <a:pt x="65537" y="33099"/>
                </a:lnTo>
                <a:lnTo>
                  <a:pt x="67117" y="30004"/>
                </a:lnTo>
                <a:lnTo>
                  <a:pt x="69163" y="26948"/>
                </a:lnTo>
                <a:lnTo>
                  <a:pt x="71518" y="23918"/>
                </a:lnTo>
                <a:lnTo>
                  <a:pt x="73090" y="20907"/>
                </a:lnTo>
                <a:lnTo>
                  <a:pt x="74136" y="17907"/>
                </a:lnTo>
                <a:lnTo>
                  <a:pt x="74834" y="14914"/>
                </a:lnTo>
                <a:lnTo>
                  <a:pt x="76293" y="12919"/>
                </a:lnTo>
                <a:lnTo>
                  <a:pt x="78256" y="11590"/>
                </a:lnTo>
                <a:lnTo>
                  <a:pt x="83796" y="9455"/>
                </a:lnTo>
                <a:lnTo>
                  <a:pt x="84251" y="8288"/>
                </a:lnTo>
                <a:lnTo>
                  <a:pt x="84554" y="6518"/>
                </a:lnTo>
                <a:lnTo>
                  <a:pt x="84756" y="4345"/>
                </a:lnTo>
                <a:lnTo>
                  <a:pt x="84890" y="3889"/>
                </a:lnTo>
                <a:lnTo>
                  <a:pt x="85040" y="6028"/>
                </a:lnTo>
                <a:lnTo>
                  <a:pt x="85125" y="8070"/>
                </a:lnTo>
                <a:lnTo>
                  <a:pt x="84144" y="8357"/>
                </a:lnTo>
                <a:lnTo>
                  <a:pt x="82498" y="8548"/>
                </a:lnTo>
                <a:lnTo>
                  <a:pt x="80409" y="8675"/>
                </a:lnTo>
                <a:lnTo>
                  <a:pt x="79016" y="9752"/>
                </a:lnTo>
                <a:lnTo>
                  <a:pt x="78087" y="11462"/>
                </a:lnTo>
                <a:lnTo>
                  <a:pt x="77468" y="13595"/>
                </a:lnTo>
                <a:lnTo>
                  <a:pt x="77055" y="16009"/>
                </a:lnTo>
                <a:lnTo>
                  <a:pt x="76781" y="18610"/>
                </a:lnTo>
                <a:lnTo>
                  <a:pt x="76597" y="21336"/>
                </a:lnTo>
                <a:lnTo>
                  <a:pt x="76475" y="24146"/>
                </a:lnTo>
                <a:lnTo>
                  <a:pt x="76339" y="29914"/>
                </a:lnTo>
                <a:lnTo>
                  <a:pt x="76233" y="64247"/>
                </a:lnTo>
                <a:lnTo>
                  <a:pt x="77225" y="67636"/>
                </a:lnTo>
                <a:lnTo>
                  <a:pt x="78878" y="70888"/>
                </a:lnTo>
                <a:lnTo>
                  <a:pt x="80971" y="74048"/>
                </a:lnTo>
                <a:lnTo>
                  <a:pt x="82368" y="77146"/>
                </a:lnTo>
                <a:lnTo>
                  <a:pt x="83299" y="80205"/>
                </a:lnTo>
                <a:lnTo>
                  <a:pt x="83919" y="83235"/>
                </a:lnTo>
                <a:lnTo>
                  <a:pt x="85325" y="85256"/>
                </a:lnTo>
                <a:lnTo>
                  <a:pt x="87255" y="86603"/>
                </a:lnTo>
                <a:lnTo>
                  <a:pt x="89533" y="87501"/>
                </a:lnTo>
                <a:lnTo>
                  <a:pt x="91051" y="89092"/>
                </a:lnTo>
                <a:lnTo>
                  <a:pt x="92064" y="91145"/>
                </a:lnTo>
                <a:lnTo>
                  <a:pt x="92740" y="93505"/>
                </a:lnTo>
                <a:lnTo>
                  <a:pt x="94182" y="95079"/>
                </a:lnTo>
                <a:lnTo>
                  <a:pt x="96135" y="96128"/>
                </a:lnTo>
                <a:lnTo>
                  <a:pt x="11194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SMARTInkAnnotation184"/>
          <p:cNvSpPr/>
          <p:nvPr/>
        </p:nvSpPr>
        <p:spPr>
          <a:xfrm>
            <a:off x="7652742" y="2080617"/>
            <a:ext cx="26790" cy="133946"/>
          </a:xfrm>
          <a:custGeom>
            <a:avLst/>
            <a:gdLst/>
            <a:ahLst/>
            <a:cxnLst/>
            <a:rect l="0" t="0" r="0" b="0"/>
            <a:pathLst>
              <a:path w="26790" h="133946">
                <a:moveTo>
                  <a:pt x="26789" y="0"/>
                </a:moveTo>
                <a:lnTo>
                  <a:pt x="26789" y="12429"/>
                </a:lnTo>
                <a:lnTo>
                  <a:pt x="25797" y="17216"/>
                </a:lnTo>
                <a:lnTo>
                  <a:pt x="24144" y="23383"/>
                </a:lnTo>
                <a:lnTo>
                  <a:pt x="22049" y="30472"/>
                </a:lnTo>
                <a:lnTo>
                  <a:pt x="19660" y="37182"/>
                </a:lnTo>
                <a:lnTo>
                  <a:pt x="17076" y="43639"/>
                </a:lnTo>
                <a:lnTo>
                  <a:pt x="14360" y="49929"/>
                </a:lnTo>
                <a:lnTo>
                  <a:pt x="12551" y="56106"/>
                </a:lnTo>
                <a:lnTo>
                  <a:pt x="11343" y="62209"/>
                </a:lnTo>
                <a:lnTo>
                  <a:pt x="10538" y="68262"/>
                </a:lnTo>
                <a:lnTo>
                  <a:pt x="9010" y="74281"/>
                </a:lnTo>
                <a:lnTo>
                  <a:pt x="6999" y="80279"/>
                </a:lnTo>
                <a:lnTo>
                  <a:pt x="4666" y="86261"/>
                </a:lnTo>
                <a:lnTo>
                  <a:pt x="3110" y="91242"/>
                </a:lnTo>
                <a:lnTo>
                  <a:pt x="2074" y="95554"/>
                </a:lnTo>
                <a:lnTo>
                  <a:pt x="1383" y="99422"/>
                </a:lnTo>
                <a:lnTo>
                  <a:pt x="922" y="103984"/>
                </a:lnTo>
                <a:lnTo>
                  <a:pt x="615" y="109010"/>
                </a:lnTo>
                <a:lnTo>
                  <a:pt x="121" y="121854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7733109" y="1928813"/>
            <a:ext cx="2646" cy="1"/>
          </a:xfrm>
          <a:custGeom>
            <a:avLst/>
            <a:gdLst/>
            <a:ahLst/>
            <a:cxnLst/>
            <a:rect l="0" t="0" r="0" b="0"/>
            <a:pathLst>
              <a:path w="2646" h="1">
                <a:moveTo>
                  <a:pt x="0" y="0"/>
                </a:moveTo>
                <a:lnTo>
                  <a:pt x="2645" y="0"/>
                </a:lnTo>
                <a:close/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SMARTInkAnnotation186"/>
          <p:cNvSpPr/>
          <p:nvPr/>
        </p:nvSpPr>
        <p:spPr>
          <a:xfrm>
            <a:off x="7778266" y="2055595"/>
            <a:ext cx="106649" cy="105390"/>
          </a:xfrm>
          <a:custGeom>
            <a:avLst/>
            <a:gdLst/>
            <a:ahLst/>
            <a:cxnLst/>
            <a:rect l="0" t="0" r="0" b="0"/>
            <a:pathLst>
              <a:path w="106649" h="105390">
                <a:moveTo>
                  <a:pt x="26281" y="33952"/>
                </a:moveTo>
                <a:lnTo>
                  <a:pt x="21541" y="48173"/>
                </a:lnTo>
                <a:lnTo>
                  <a:pt x="19152" y="54347"/>
                </a:lnTo>
                <a:lnTo>
                  <a:pt x="16567" y="60447"/>
                </a:lnTo>
                <a:lnTo>
                  <a:pt x="13851" y="66498"/>
                </a:lnTo>
                <a:lnTo>
                  <a:pt x="11049" y="70532"/>
                </a:lnTo>
                <a:lnTo>
                  <a:pt x="8189" y="73221"/>
                </a:lnTo>
                <a:lnTo>
                  <a:pt x="1210" y="77538"/>
                </a:lnTo>
                <a:lnTo>
                  <a:pt x="637" y="76900"/>
                </a:lnTo>
                <a:lnTo>
                  <a:pt x="255" y="75482"/>
                </a:lnTo>
                <a:lnTo>
                  <a:pt x="0" y="73545"/>
                </a:lnTo>
                <a:lnTo>
                  <a:pt x="823" y="71261"/>
                </a:lnTo>
                <a:lnTo>
                  <a:pt x="2363" y="68747"/>
                </a:lnTo>
                <a:lnTo>
                  <a:pt x="4382" y="66078"/>
                </a:lnTo>
                <a:lnTo>
                  <a:pt x="6721" y="62314"/>
                </a:lnTo>
                <a:lnTo>
                  <a:pt x="9272" y="57821"/>
                </a:lnTo>
                <a:lnTo>
                  <a:pt x="11965" y="52841"/>
                </a:lnTo>
                <a:lnTo>
                  <a:pt x="14752" y="48529"/>
                </a:lnTo>
                <a:lnTo>
                  <a:pt x="17602" y="44662"/>
                </a:lnTo>
                <a:lnTo>
                  <a:pt x="20495" y="41092"/>
                </a:lnTo>
                <a:lnTo>
                  <a:pt x="23416" y="37720"/>
                </a:lnTo>
                <a:lnTo>
                  <a:pt x="26355" y="34479"/>
                </a:lnTo>
                <a:lnTo>
                  <a:pt x="29307" y="31327"/>
                </a:lnTo>
                <a:lnTo>
                  <a:pt x="33260" y="28233"/>
                </a:lnTo>
                <a:lnTo>
                  <a:pt x="37878" y="25178"/>
                </a:lnTo>
                <a:lnTo>
                  <a:pt x="42942" y="22150"/>
                </a:lnTo>
                <a:lnTo>
                  <a:pt x="47310" y="19138"/>
                </a:lnTo>
                <a:lnTo>
                  <a:pt x="51214" y="16139"/>
                </a:lnTo>
                <a:lnTo>
                  <a:pt x="54809" y="13147"/>
                </a:lnTo>
                <a:lnTo>
                  <a:pt x="58198" y="10160"/>
                </a:lnTo>
                <a:lnTo>
                  <a:pt x="64610" y="4195"/>
                </a:lnTo>
                <a:lnTo>
                  <a:pt x="67708" y="2208"/>
                </a:lnTo>
                <a:lnTo>
                  <a:pt x="70766" y="883"/>
                </a:lnTo>
                <a:lnTo>
                  <a:pt x="73797" y="0"/>
                </a:lnTo>
                <a:lnTo>
                  <a:pt x="76810" y="403"/>
                </a:lnTo>
                <a:lnTo>
                  <a:pt x="79810" y="1664"/>
                </a:lnTo>
                <a:lnTo>
                  <a:pt x="82803" y="3497"/>
                </a:lnTo>
                <a:lnTo>
                  <a:pt x="85790" y="4719"/>
                </a:lnTo>
                <a:lnTo>
                  <a:pt x="88774" y="5533"/>
                </a:lnTo>
                <a:lnTo>
                  <a:pt x="91756" y="6076"/>
                </a:lnTo>
                <a:lnTo>
                  <a:pt x="93743" y="7431"/>
                </a:lnTo>
                <a:lnTo>
                  <a:pt x="95068" y="9326"/>
                </a:lnTo>
                <a:lnTo>
                  <a:pt x="95952" y="11581"/>
                </a:lnTo>
                <a:lnTo>
                  <a:pt x="97532" y="15069"/>
                </a:lnTo>
                <a:lnTo>
                  <a:pt x="101935" y="24237"/>
                </a:lnTo>
                <a:lnTo>
                  <a:pt x="103506" y="28467"/>
                </a:lnTo>
                <a:lnTo>
                  <a:pt x="104553" y="32280"/>
                </a:lnTo>
                <a:lnTo>
                  <a:pt x="105251" y="35814"/>
                </a:lnTo>
                <a:lnTo>
                  <a:pt x="105717" y="40154"/>
                </a:lnTo>
                <a:lnTo>
                  <a:pt x="106027" y="45032"/>
                </a:lnTo>
                <a:lnTo>
                  <a:pt x="106372" y="54751"/>
                </a:lnTo>
                <a:lnTo>
                  <a:pt x="106566" y="65801"/>
                </a:lnTo>
                <a:lnTo>
                  <a:pt x="106612" y="72250"/>
                </a:lnTo>
                <a:lnTo>
                  <a:pt x="105631" y="75359"/>
                </a:lnTo>
                <a:lnTo>
                  <a:pt x="103985" y="78424"/>
                </a:lnTo>
                <a:lnTo>
                  <a:pt x="101896" y="81459"/>
                </a:lnTo>
                <a:lnTo>
                  <a:pt x="100504" y="84475"/>
                </a:lnTo>
                <a:lnTo>
                  <a:pt x="99575" y="87477"/>
                </a:lnTo>
                <a:lnTo>
                  <a:pt x="98085" y="94685"/>
                </a:lnTo>
                <a:lnTo>
                  <a:pt x="97963" y="96269"/>
                </a:lnTo>
                <a:lnTo>
                  <a:pt x="97882" y="98317"/>
                </a:lnTo>
                <a:lnTo>
                  <a:pt x="97827" y="100674"/>
                </a:lnTo>
                <a:lnTo>
                  <a:pt x="98783" y="102246"/>
                </a:lnTo>
                <a:lnTo>
                  <a:pt x="100412" y="103294"/>
                </a:lnTo>
                <a:lnTo>
                  <a:pt x="106648" y="1053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SMARTInkAnnotation187"/>
          <p:cNvSpPr/>
          <p:nvPr/>
        </p:nvSpPr>
        <p:spPr>
          <a:xfrm>
            <a:off x="7992070" y="2053828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26789" y="0"/>
                </a:moveTo>
                <a:lnTo>
                  <a:pt x="26789" y="26863"/>
                </a:lnTo>
                <a:lnTo>
                  <a:pt x="25797" y="31800"/>
                </a:lnTo>
                <a:lnTo>
                  <a:pt x="24144" y="37075"/>
                </a:lnTo>
                <a:lnTo>
                  <a:pt x="22049" y="42576"/>
                </a:lnTo>
                <a:lnTo>
                  <a:pt x="20653" y="48228"/>
                </a:lnTo>
                <a:lnTo>
                  <a:pt x="19722" y="53980"/>
                </a:lnTo>
                <a:lnTo>
                  <a:pt x="19101" y="59799"/>
                </a:lnTo>
                <a:lnTo>
                  <a:pt x="17695" y="65663"/>
                </a:lnTo>
                <a:lnTo>
                  <a:pt x="15764" y="71557"/>
                </a:lnTo>
                <a:lnTo>
                  <a:pt x="13487" y="77470"/>
                </a:lnTo>
                <a:lnTo>
                  <a:pt x="10976" y="82404"/>
                </a:lnTo>
                <a:lnTo>
                  <a:pt x="8309" y="86686"/>
                </a:lnTo>
                <a:lnTo>
                  <a:pt x="5540" y="90533"/>
                </a:lnTo>
                <a:lnTo>
                  <a:pt x="3693" y="94090"/>
                </a:lnTo>
                <a:lnTo>
                  <a:pt x="2461" y="97453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SMARTInkAnnotation188"/>
          <p:cNvSpPr/>
          <p:nvPr/>
        </p:nvSpPr>
        <p:spPr>
          <a:xfrm>
            <a:off x="8072438" y="1910953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0"/>
                </a:moveTo>
                <a:lnTo>
                  <a:pt x="8929" y="4741"/>
                </a:lnTo>
                <a:lnTo>
                  <a:pt x="7937" y="6137"/>
                </a:lnTo>
                <a:lnTo>
                  <a:pt x="6284" y="7068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SMARTInkAnnotation189"/>
          <p:cNvSpPr/>
          <p:nvPr/>
        </p:nvSpPr>
        <p:spPr>
          <a:xfrm>
            <a:off x="8136306" y="2036124"/>
            <a:ext cx="123657" cy="89143"/>
          </a:xfrm>
          <a:custGeom>
            <a:avLst/>
            <a:gdLst/>
            <a:ahLst/>
            <a:cxnLst/>
            <a:rect l="0" t="0" r="0" b="0"/>
            <a:pathLst>
              <a:path w="123657" h="89143">
                <a:moveTo>
                  <a:pt x="34359" y="8774"/>
                </a:moveTo>
                <a:lnTo>
                  <a:pt x="29618" y="22996"/>
                </a:lnTo>
                <a:lnTo>
                  <a:pt x="28221" y="29170"/>
                </a:lnTo>
                <a:lnTo>
                  <a:pt x="27290" y="35270"/>
                </a:lnTo>
                <a:lnTo>
                  <a:pt x="26670" y="41321"/>
                </a:lnTo>
                <a:lnTo>
                  <a:pt x="25264" y="46347"/>
                </a:lnTo>
                <a:lnTo>
                  <a:pt x="23335" y="50690"/>
                </a:lnTo>
                <a:lnTo>
                  <a:pt x="21056" y="54578"/>
                </a:lnTo>
                <a:lnTo>
                  <a:pt x="19537" y="58161"/>
                </a:lnTo>
                <a:lnTo>
                  <a:pt x="18524" y="61543"/>
                </a:lnTo>
                <a:lnTo>
                  <a:pt x="17849" y="64789"/>
                </a:lnTo>
                <a:lnTo>
                  <a:pt x="16407" y="66954"/>
                </a:lnTo>
                <a:lnTo>
                  <a:pt x="14454" y="68397"/>
                </a:lnTo>
                <a:lnTo>
                  <a:pt x="8929" y="70712"/>
                </a:lnTo>
                <a:lnTo>
                  <a:pt x="7484" y="69910"/>
                </a:lnTo>
                <a:lnTo>
                  <a:pt x="5528" y="68383"/>
                </a:lnTo>
                <a:lnTo>
                  <a:pt x="3232" y="66373"/>
                </a:lnTo>
                <a:lnTo>
                  <a:pt x="1701" y="64040"/>
                </a:lnTo>
                <a:lnTo>
                  <a:pt x="680" y="61494"/>
                </a:lnTo>
                <a:lnTo>
                  <a:pt x="0" y="58803"/>
                </a:lnTo>
                <a:lnTo>
                  <a:pt x="539" y="56018"/>
                </a:lnTo>
                <a:lnTo>
                  <a:pt x="1890" y="53168"/>
                </a:lnTo>
                <a:lnTo>
                  <a:pt x="3784" y="50277"/>
                </a:lnTo>
                <a:lnTo>
                  <a:pt x="5045" y="47357"/>
                </a:lnTo>
                <a:lnTo>
                  <a:pt x="5886" y="44418"/>
                </a:lnTo>
                <a:lnTo>
                  <a:pt x="6447" y="41466"/>
                </a:lnTo>
                <a:lnTo>
                  <a:pt x="8806" y="38507"/>
                </a:lnTo>
                <a:lnTo>
                  <a:pt x="12363" y="35541"/>
                </a:lnTo>
                <a:lnTo>
                  <a:pt x="16719" y="32572"/>
                </a:lnTo>
                <a:lnTo>
                  <a:pt x="20615" y="29600"/>
                </a:lnTo>
                <a:lnTo>
                  <a:pt x="24203" y="26627"/>
                </a:lnTo>
                <a:lnTo>
                  <a:pt x="27589" y="23653"/>
                </a:lnTo>
                <a:lnTo>
                  <a:pt x="30837" y="20678"/>
                </a:lnTo>
                <a:lnTo>
                  <a:pt x="37094" y="14726"/>
                </a:lnTo>
                <a:lnTo>
                  <a:pt x="46193" y="5797"/>
                </a:lnTo>
                <a:lnTo>
                  <a:pt x="49194" y="3813"/>
                </a:lnTo>
                <a:lnTo>
                  <a:pt x="52186" y="2491"/>
                </a:lnTo>
                <a:lnTo>
                  <a:pt x="55173" y="1609"/>
                </a:lnTo>
                <a:lnTo>
                  <a:pt x="58157" y="1021"/>
                </a:lnTo>
                <a:lnTo>
                  <a:pt x="61138" y="629"/>
                </a:lnTo>
                <a:lnTo>
                  <a:pt x="64117" y="367"/>
                </a:lnTo>
                <a:lnTo>
                  <a:pt x="67096" y="193"/>
                </a:lnTo>
                <a:lnTo>
                  <a:pt x="73052" y="0"/>
                </a:lnTo>
                <a:lnTo>
                  <a:pt x="76029" y="940"/>
                </a:lnTo>
                <a:lnTo>
                  <a:pt x="79006" y="2560"/>
                </a:lnTo>
                <a:lnTo>
                  <a:pt x="81983" y="4631"/>
                </a:lnTo>
                <a:lnTo>
                  <a:pt x="83967" y="7004"/>
                </a:lnTo>
                <a:lnTo>
                  <a:pt x="85291" y="9579"/>
                </a:lnTo>
                <a:lnTo>
                  <a:pt x="86172" y="12287"/>
                </a:lnTo>
                <a:lnTo>
                  <a:pt x="87753" y="15085"/>
                </a:lnTo>
                <a:lnTo>
                  <a:pt x="89798" y="17942"/>
                </a:lnTo>
                <a:lnTo>
                  <a:pt x="92154" y="20840"/>
                </a:lnTo>
                <a:lnTo>
                  <a:pt x="93725" y="23763"/>
                </a:lnTo>
                <a:lnTo>
                  <a:pt x="94772" y="26705"/>
                </a:lnTo>
                <a:lnTo>
                  <a:pt x="95471" y="29657"/>
                </a:lnTo>
                <a:lnTo>
                  <a:pt x="96928" y="33611"/>
                </a:lnTo>
                <a:lnTo>
                  <a:pt x="98891" y="38230"/>
                </a:lnTo>
                <a:lnTo>
                  <a:pt x="101193" y="43294"/>
                </a:lnTo>
                <a:lnTo>
                  <a:pt x="102728" y="47663"/>
                </a:lnTo>
                <a:lnTo>
                  <a:pt x="103751" y="51567"/>
                </a:lnTo>
                <a:lnTo>
                  <a:pt x="104432" y="55162"/>
                </a:lnTo>
                <a:lnTo>
                  <a:pt x="104887" y="58551"/>
                </a:lnTo>
                <a:lnTo>
                  <a:pt x="105191" y="61803"/>
                </a:lnTo>
                <a:lnTo>
                  <a:pt x="105392" y="64962"/>
                </a:lnTo>
                <a:lnTo>
                  <a:pt x="106520" y="68061"/>
                </a:lnTo>
                <a:lnTo>
                  <a:pt x="108262" y="71119"/>
                </a:lnTo>
                <a:lnTo>
                  <a:pt x="110417" y="74150"/>
                </a:lnTo>
                <a:lnTo>
                  <a:pt x="111853" y="77163"/>
                </a:lnTo>
                <a:lnTo>
                  <a:pt x="112810" y="80164"/>
                </a:lnTo>
                <a:lnTo>
                  <a:pt x="113449" y="83156"/>
                </a:lnTo>
                <a:lnTo>
                  <a:pt x="114866" y="85152"/>
                </a:lnTo>
                <a:lnTo>
                  <a:pt x="116803" y="86482"/>
                </a:lnTo>
                <a:lnTo>
                  <a:pt x="123656" y="891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SMARTInkAnnotation190"/>
          <p:cNvSpPr/>
          <p:nvPr/>
        </p:nvSpPr>
        <p:spPr>
          <a:xfrm>
            <a:off x="8188523" y="2000250"/>
            <a:ext cx="258734" cy="490714"/>
          </a:xfrm>
          <a:custGeom>
            <a:avLst/>
            <a:gdLst/>
            <a:ahLst/>
            <a:cxnLst/>
            <a:rect l="0" t="0" r="0" b="0"/>
            <a:pathLst>
              <a:path w="258734" h="490714">
                <a:moveTo>
                  <a:pt x="214313" y="0"/>
                </a:moveTo>
                <a:lnTo>
                  <a:pt x="188581" y="25731"/>
                </a:lnTo>
                <a:lnTo>
                  <a:pt x="183268" y="30052"/>
                </a:lnTo>
                <a:lnTo>
                  <a:pt x="177742" y="33926"/>
                </a:lnTo>
                <a:lnTo>
                  <a:pt x="172072" y="37500"/>
                </a:lnTo>
                <a:lnTo>
                  <a:pt x="166309" y="41867"/>
                </a:lnTo>
                <a:lnTo>
                  <a:pt x="160481" y="46763"/>
                </a:lnTo>
                <a:lnTo>
                  <a:pt x="154613" y="52011"/>
                </a:lnTo>
                <a:lnTo>
                  <a:pt x="149708" y="57494"/>
                </a:lnTo>
                <a:lnTo>
                  <a:pt x="145445" y="63134"/>
                </a:lnTo>
                <a:lnTo>
                  <a:pt x="141612" y="68879"/>
                </a:lnTo>
                <a:lnTo>
                  <a:pt x="137072" y="73700"/>
                </a:lnTo>
                <a:lnTo>
                  <a:pt x="132061" y="77907"/>
                </a:lnTo>
                <a:lnTo>
                  <a:pt x="126736" y="81704"/>
                </a:lnTo>
                <a:lnTo>
                  <a:pt x="123186" y="86219"/>
                </a:lnTo>
                <a:lnTo>
                  <a:pt x="120819" y="91214"/>
                </a:lnTo>
                <a:lnTo>
                  <a:pt x="119242" y="96528"/>
                </a:lnTo>
                <a:lnTo>
                  <a:pt x="117198" y="100071"/>
                </a:lnTo>
                <a:lnTo>
                  <a:pt x="114843" y="102433"/>
                </a:lnTo>
                <a:lnTo>
                  <a:pt x="112281" y="104007"/>
                </a:lnTo>
                <a:lnTo>
                  <a:pt x="111564" y="105057"/>
                </a:lnTo>
                <a:lnTo>
                  <a:pt x="112080" y="105757"/>
                </a:lnTo>
                <a:lnTo>
                  <a:pt x="115295" y="106880"/>
                </a:lnTo>
                <a:lnTo>
                  <a:pt x="120592" y="102334"/>
                </a:lnTo>
                <a:lnTo>
                  <a:pt x="128341" y="97406"/>
                </a:lnTo>
                <a:lnTo>
                  <a:pt x="133186" y="94703"/>
                </a:lnTo>
                <a:lnTo>
                  <a:pt x="143861" y="89054"/>
                </a:lnTo>
                <a:lnTo>
                  <a:pt x="149485" y="86158"/>
                </a:lnTo>
                <a:lnTo>
                  <a:pt x="155220" y="82243"/>
                </a:lnTo>
                <a:lnTo>
                  <a:pt x="161026" y="77649"/>
                </a:lnTo>
                <a:lnTo>
                  <a:pt x="166882" y="72602"/>
                </a:lnTo>
                <a:lnTo>
                  <a:pt x="176035" y="64348"/>
                </a:lnTo>
                <a:lnTo>
                  <a:pt x="179864" y="60758"/>
                </a:lnTo>
                <a:lnTo>
                  <a:pt x="184402" y="57373"/>
                </a:lnTo>
                <a:lnTo>
                  <a:pt x="189411" y="54123"/>
                </a:lnTo>
                <a:lnTo>
                  <a:pt x="194734" y="50965"/>
                </a:lnTo>
                <a:lnTo>
                  <a:pt x="198284" y="47867"/>
                </a:lnTo>
                <a:lnTo>
                  <a:pt x="200650" y="44810"/>
                </a:lnTo>
                <a:lnTo>
                  <a:pt x="204272" y="38767"/>
                </a:lnTo>
                <a:lnTo>
                  <a:pt x="212036" y="29449"/>
                </a:lnTo>
                <a:lnTo>
                  <a:pt x="213863" y="27315"/>
                </a:lnTo>
                <a:lnTo>
                  <a:pt x="214114" y="29668"/>
                </a:lnTo>
                <a:lnTo>
                  <a:pt x="214273" y="34523"/>
                </a:lnTo>
                <a:lnTo>
                  <a:pt x="209561" y="40105"/>
                </a:lnTo>
                <a:lnTo>
                  <a:pt x="208168" y="43604"/>
                </a:lnTo>
                <a:lnTo>
                  <a:pt x="206208" y="58009"/>
                </a:lnTo>
                <a:lnTo>
                  <a:pt x="205750" y="69107"/>
                </a:lnTo>
                <a:lnTo>
                  <a:pt x="205492" y="81771"/>
                </a:lnTo>
                <a:lnTo>
                  <a:pt x="205386" y="139645"/>
                </a:lnTo>
                <a:lnTo>
                  <a:pt x="208030" y="154338"/>
                </a:lnTo>
                <a:lnTo>
                  <a:pt x="210124" y="162423"/>
                </a:lnTo>
                <a:lnTo>
                  <a:pt x="215097" y="176699"/>
                </a:lnTo>
                <a:lnTo>
                  <a:pt x="220614" y="190650"/>
                </a:lnTo>
                <a:lnTo>
                  <a:pt x="226373" y="206772"/>
                </a:lnTo>
                <a:lnTo>
                  <a:pt x="229595" y="221214"/>
                </a:lnTo>
                <a:lnTo>
                  <a:pt x="232019" y="235239"/>
                </a:lnTo>
                <a:lnTo>
                  <a:pt x="234054" y="243146"/>
                </a:lnTo>
                <a:lnTo>
                  <a:pt x="236404" y="251395"/>
                </a:lnTo>
                <a:lnTo>
                  <a:pt x="241660" y="268496"/>
                </a:lnTo>
                <a:lnTo>
                  <a:pt x="244451" y="277224"/>
                </a:lnTo>
                <a:lnTo>
                  <a:pt x="250197" y="292213"/>
                </a:lnTo>
                <a:lnTo>
                  <a:pt x="253118" y="298989"/>
                </a:lnTo>
                <a:lnTo>
                  <a:pt x="255065" y="306482"/>
                </a:lnTo>
                <a:lnTo>
                  <a:pt x="256365" y="314454"/>
                </a:lnTo>
                <a:lnTo>
                  <a:pt x="257230" y="322745"/>
                </a:lnTo>
                <a:lnTo>
                  <a:pt x="257806" y="331249"/>
                </a:lnTo>
                <a:lnTo>
                  <a:pt x="258191" y="339896"/>
                </a:lnTo>
                <a:lnTo>
                  <a:pt x="258733" y="363639"/>
                </a:lnTo>
                <a:lnTo>
                  <a:pt x="257868" y="377915"/>
                </a:lnTo>
                <a:lnTo>
                  <a:pt x="256248" y="385888"/>
                </a:lnTo>
                <a:lnTo>
                  <a:pt x="254176" y="394181"/>
                </a:lnTo>
                <a:lnTo>
                  <a:pt x="249227" y="408686"/>
                </a:lnTo>
                <a:lnTo>
                  <a:pt x="243721" y="421748"/>
                </a:lnTo>
                <a:lnTo>
                  <a:pt x="237967" y="434167"/>
                </a:lnTo>
                <a:lnTo>
                  <a:pt x="234050" y="440257"/>
                </a:lnTo>
                <a:lnTo>
                  <a:pt x="229455" y="446302"/>
                </a:lnTo>
                <a:lnTo>
                  <a:pt x="224408" y="452316"/>
                </a:lnTo>
                <a:lnTo>
                  <a:pt x="214097" y="459302"/>
                </a:lnTo>
                <a:lnTo>
                  <a:pt x="200279" y="466936"/>
                </a:lnTo>
                <a:lnTo>
                  <a:pt x="184120" y="475001"/>
                </a:lnTo>
                <a:lnTo>
                  <a:pt x="170372" y="480378"/>
                </a:lnTo>
                <a:lnTo>
                  <a:pt x="158230" y="483963"/>
                </a:lnTo>
                <a:lnTo>
                  <a:pt x="147159" y="486353"/>
                </a:lnTo>
                <a:lnTo>
                  <a:pt x="136801" y="487946"/>
                </a:lnTo>
                <a:lnTo>
                  <a:pt x="126919" y="489008"/>
                </a:lnTo>
                <a:lnTo>
                  <a:pt x="117355" y="489716"/>
                </a:lnTo>
                <a:lnTo>
                  <a:pt x="108003" y="490188"/>
                </a:lnTo>
                <a:lnTo>
                  <a:pt x="89673" y="490713"/>
                </a:lnTo>
                <a:lnTo>
                  <a:pt x="79626" y="489861"/>
                </a:lnTo>
                <a:lnTo>
                  <a:pt x="68959" y="488300"/>
                </a:lnTo>
                <a:lnTo>
                  <a:pt x="57879" y="486268"/>
                </a:lnTo>
                <a:lnTo>
                  <a:pt x="48508" y="483921"/>
                </a:lnTo>
                <a:lnTo>
                  <a:pt x="40276" y="481364"/>
                </a:lnTo>
                <a:lnTo>
                  <a:pt x="32804" y="478667"/>
                </a:lnTo>
                <a:lnTo>
                  <a:pt x="25838" y="476869"/>
                </a:lnTo>
                <a:lnTo>
                  <a:pt x="19209" y="475670"/>
                </a:lnTo>
                <a:lnTo>
                  <a:pt x="0" y="47327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Sisyphus? </a:t>
            </a:r>
            <a:br>
              <a:rPr lang="en-US" dirty="0" smtClean="0"/>
            </a:br>
            <a:r>
              <a:rPr lang="en-US" dirty="0" smtClean="0"/>
              <a:t>What is a Sisyphean Task?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5562600" cy="4525963"/>
          </a:xfrm>
        </p:spPr>
        <p:txBody>
          <a:bodyPr/>
          <a:lstStyle/>
          <a:p>
            <a:r>
              <a:rPr lang="en-US" dirty="0" err="1" smtClean="0">
                <a:hlinkClick r:id="rId3"/>
              </a:rPr>
              <a:t>Hyginus</a:t>
            </a:r>
            <a:r>
              <a:rPr lang="en-US" dirty="0" smtClean="0">
                <a:hlinkClick r:id="rId3"/>
              </a:rPr>
              <a:t>:</a:t>
            </a:r>
            <a:r>
              <a:rPr lang="en-US" dirty="0" smtClean="0"/>
              <a:t> #60</a:t>
            </a:r>
            <a:endParaRPr lang="en-US" dirty="0"/>
          </a:p>
          <a:p>
            <a:pPr>
              <a:buNone/>
            </a:pPr>
            <a:endParaRPr lang="en-US" dirty="0" smtClean="0">
              <a:hlinkClick r:id="rId4"/>
            </a:endParaRPr>
          </a:p>
          <a:p>
            <a:r>
              <a:rPr lang="en-US" dirty="0" err="1" smtClean="0">
                <a:hlinkClick r:id="rId4"/>
              </a:rPr>
              <a:t>Apollodorus</a:t>
            </a:r>
            <a:r>
              <a:rPr lang="en-US" dirty="0" smtClean="0"/>
              <a:t> 1.9.3</a:t>
            </a:r>
            <a:endParaRPr lang="en-US" dirty="0"/>
          </a:p>
        </p:txBody>
      </p:sp>
      <p:pic>
        <p:nvPicPr>
          <p:cNvPr id="4" name="Picture 2" descr="http://folk.uio.no/ericsp/images/sisyph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752600"/>
            <a:ext cx="2366009" cy="4114800"/>
          </a:xfrm>
          <a:prstGeom prst="rect">
            <a:avLst/>
          </a:prstGeom>
          <a:noFill/>
        </p:spPr>
      </p:pic>
      <p:pic>
        <p:nvPicPr>
          <p:cNvPr id="5" name="Picture 6" descr="Punishment of Sisyphus in Hades | Greek vase, Athenian black figure amphora"/>
          <p:cNvPicPr>
            <a:picLocks noChangeAspect="1" noChangeArrowheads="1"/>
          </p:cNvPicPr>
          <p:nvPr/>
        </p:nvPicPr>
        <p:blipFill>
          <a:blip r:embed="rId6" cstate="print"/>
          <a:srcRect b="10527"/>
          <a:stretch>
            <a:fillRect/>
          </a:stretch>
        </p:blipFill>
        <p:spPr bwMode="auto">
          <a:xfrm>
            <a:off x="4800600" y="3810000"/>
            <a:ext cx="40576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895600" y="621665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en-US" dirty="0" err="1"/>
              <a:t>Achelous</a:t>
            </a:r>
            <a:r>
              <a:rPr lang="en-US" dirty="0"/>
              <a:t> Painter</a:t>
            </a:r>
          </a:p>
          <a:p>
            <a:pPr defTabSz="912813"/>
            <a:r>
              <a:rPr lang="en-US" dirty="0"/>
              <a:t>late 6th century BC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219200"/>
            <a:ext cx="60960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 </a:t>
            </a:r>
            <a:r>
              <a:rPr lang="en-US" sz="2000" b="1" i="1" dirty="0" smtClean="0"/>
              <a:t>Yet Do I Marvel</a:t>
            </a: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by </a:t>
            </a:r>
            <a:r>
              <a:rPr lang="en-US" sz="2000" b="1" dirty="0" err="1" smtClean="0"/>
              <a:t>Countee</a:t>
            </a:r>
            <a:r>
              <a:rPr lang="en-US" sz="2000" b="1" dirty="0" smtClean="0"/>
              <a:t> Cullen (1903-1946)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I doubt not God is good, well-meaning, kind,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And did He stoop to quibble could tell why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The little buried mole continues blind,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Why flesh that mirrors Him must someday die,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Make plain the reason tortured Tantalus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Is baited by the fickle fruit, declare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If merely brute caprice dooms Sisyphus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To struggle up a never-ending stair.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Inscrutable His ways are, and immune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To catechism by a mind too strewn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With petty cares to slightly understand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What awful brain compels His awful hand.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Yet do I marvel at this curious thing:</a:t>
            </a:r>
          </a:p>
          <a:p>
            <a:pPr algn="l">
              <a:lnSpc>
                <a:spcPct val="80000"/>
              </a:lnSpc>
            </a:pPr>
            <a:r>
              <a:rPr lang="en-US" sz="2000" b="1" dirty="0" smtClean="0"/>
              <a:t>To make a poet black, and bid him sing.</a:t>
            </a:r>
          </a:p>
        </p:txBody>
      </p:sp>
      <p:pic>
        <p:nvPicPr>
          <p:cNvPr id="49155" name="Picture 3" descr="countee%20cul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905000"/>
            <a:ext cx="20875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Poetic Sisyphean Task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defTabSz="912813"/>
            <a:r>
              <a:rPr lang="en-US" dirty="0" smtClean="0"/>
              <a:t> Why is the study of myth </a:t>
            </a:r>
            <a:br>
              <a:rPr lang="en-US" dirty="0" smtClean="0"/>
            </a:br>
            <a:r>
              <a:rPr lang="en-US" dirty="0" smtClean="0"/>
              <a:t>a Sisyphean Task?</a:t>
            </a:r>
          </a:p>
        </p:txBody>
      </p:sp>
      <p:pic>
        <p:nvPicPr>
          <p:cNvPr id="6148" name="Picture 6" descr="Punishment of Sisyphus in Hades | Greek vase, Athenian black figure amphora"/>
          <p:cNvPicPr>
            <a:picLocks noChangeAspect="1" noChangeArrowheads="1"/>
          </p:cNvPicPr>
          <p:nvPr/>
        </p:nvPicPr>
        <p:blipFill>
          <a:blip r:embed="rId4" cstate="print"/>
          <a:srcRect b="10527"/>
          <a:stretch>
            <a:fillRect/>
          </a:stretch>
        </p:blipFill>
        <p:spPr bwMode="auto">
          <a:xfrm>
            <a:off x="457200" y="1600200"/>
            <a:ext cx="40576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381000" y="43434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en-US" dirty="0" err="1"/>
              <a:t>Achelous</a:t>
            </a:r>
            <a:r>
              <a:rPr lang="en-US" dirty="0"/>
              <a:t> Painter</a:t>
            </a:r>
          </a:p>
          <a:p>
            <a:pPr defTabSz="912813"/>
            <a:r>
              <a:rPr lang="en-US" dirty="0"/>
              <a:t>late 6th century BC </a:t>
            </a:r>
          </a:p>
        </p:txBody>
      </p:sp>
      <p:pic>
        <p:nvPicPr>
          <p:cNvPr id="6150" name="Picture 8" descr="Image:Nekyia Staatliche Antikensammlungen 1494 n2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1295400"/>
            <a:ext cx="3108325" cy="319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4876800" y="4724400"/>
            <a:ext cx="4038600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en-US"/>
              <a:t> </a:t>
            </a:r>
            <a:r>
              <a:rPr lang="en-US" sz="1600">
                <a:hlinkClick r:id="rId7" tooltip="Persephone"/>
              </a:rPr>
              <a:t>Persephone</a:t>
            </a:r>
            <a:r>
              <a:rPr lang="en-US" sz="1600"/>
              <a:t> supervising Sisyphus in the </a:t>
            </a:r>
            <a:r>
              <a:rPr lang="en-US" sz="1600">
                <a:hlinkClick r:id="rId8" tooltip="Greek underworld"/>
              </a:rPr>
              <a:t>Underworld</a:t>
            </a:r>
            <a:r>
              <a:rPr lang="en-US" sz="1600"/>
              <a:t>, </a:t>
            </a:r>
            <a:r>
              <a:rPr lang="en-US" sz="1600">
                <a:hlinkClick r:id="rId9" tooltip="Attica"/>
              </a:rPr>
              <a:t>Attic</a:t>
            </a:r>
            <a:r>
              <a:rPr lang="en-US" sz="1600"/>
              <a:t> black-figure </a:t>
            </a:r>
            <a:r>
              <a:rPr lang="en-US" sz="1600">
                <a:hlinkClick r:id="rId10" tooltip="Amphora"/>
              </a:rPr>
              <a:t>amphora</a:t>
            </a:r>
            <a:r>
              <a:rPr lang="en-US" sz="1600"/>
              <a:t>, ca. 530 BC, </a:t>
            </a:r>
            <a:r>
              <a:rPr lang="en-US" sz="1600">
                <a:hlinkClick r:id="rId11" tooltip="Staatliche Antikensammlungen"/>
              </a:rPr>
              <a:t>Staatliche Antikensammlungen</a:t>
            </a:r>
            <a:r>
              <a:rPr lang="en-US" sz="1600"/>
              <a:t> (Inv. 1494)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is the study of myth </a:t>
            </a:r>
            <a:br>
              <a:rPr lang="en-US" dirty="0"/>
            </a:br>
            <a:r>
              <a:rPr lang="en-US" dirty="0"/>
              <a:t>a Sisyphean Task?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</a:p>
        </p:txBody>
      </p:sp>
      <p:pic>
        <p:nvPicPr>
          <p:cNvPr id="4" name="Picture 6" descr="Punishment of Sisyphus in Hades | Greek vase, Athenian black figure amphora"/>
          <p:cNvPicPr>
            <a:picLocks noChangeAspect="1" noChangeArrowheads="1"/>
          </p:cNvPicPr>
          <p:nvPr/>
        </p:nvPicPr>
        <p:blipFill>
          <a:blip r:embed="rId2" cstate="print"/>
          <a:srcRect b="10527"/>
          <a:stretch>
            <a:fillRect/>
          </a:stretch>
        </p:blipFill>
        <p:spPr bwMode="auto">
          <a:xfrm>
            <a:off x="0" y="17016"/>
            <a:ext cx="214816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MARTInkAnnotation0"/>
          <p:cNvSpPr/>
          <p:nvPr/>
        </p:nvSpPr>
        <p:spPr>
          <a:xfrm>
            <a:off x="1151930" y="1580555"/>
            <a:ext cx="35351" cy="428626"/>
          </a:xfrm>
          <a:custGeom>
            <a:avLst/>
            <a:gdLst/>
            <a:ahLst/>
            <a:cxnLst/>
            <a:rect l="0" t="0" r="0" b="0"/>
            <a:pathLst>
              <a:path w="35351" h="428626">
                <a:moveTo>
                  <a:pt x="26789" y="0"/>
                </a:moveTo>
                <a:lnTo>
                  <a:pt x="22048" y="0"/>
                </a:lnTo>
                <a:lnTo>
                  <a:pt x="20652" y="992"/>
                </a:lnTo>
                <a:lnTo>
                  <a:pt x="19721" y="2645"/>
                </a:lnTo>
                <a:lnTo>
                  <a:pt x="18227" y="7688"/>
                </a:lnTo>
                <a:lnTo>
                  <a:pt x="17968" y="13302"/>
                </a:lnTo>
                <a:lnTo>
                  <a:pt x="18924" y="14821"/>
                </a:lnTo>
                <a:lnTo>
                  <a:pt x="20553" y="15834"/>
                </a:lnTo>
                <a:lnTo>
                  <a:pt x="22632" y="16509"/>
                </a:lnTo>
                <a:lnTo>
                  <a:pt x="24017" y="17951"/>
                </a:lnTo>
                <a:lnTo>
                  <a:pt x="24941" y="19905"/>
                </a:lnTo>
                <a:lnTo>
                  <a:pt x="25968" y="25713"/>
                </a:lnTo>
                <a:lnTo>
                  <a:pt x="26424" y="34910"/>
                </a:lnTo>
                <a:lnTo>
                  <a:pt x="26681" y="46503"/>
                </a:lnTo>
                <a:lnTo>
                  <a:pt x="26779" y="77815"/>
                </a:lnTo>
                <a:lnTo>
                  <a:pt x="27775" y="84618"/>
                </a:lnTo>
                <a:lnTo>
                  <a:pt x="29430" y="92131"/>
                </a:lnTo>
                <a:lnTo>
                  <a:pt x="31526" y="100116"/>
                </a:lnTo>
                <a:lnTo>
                  <a:pt x="32924" y="107423"/>
                </a:lnTo>
                <a:lnTo>
                  <a:pt x="33855" y="114280"/>
                </a:lnTo>
                <a:lnTo>
                  <a:pt x="34890" y="127189"/>
                </a:lnTo>
                <a:lnTo>
                  <a:pt x="35350" y="139541"/>
                </a:lnTo>
                <a:lnTo>
                  <a:pt x="34481" y="146606"/>
                </a:lnTo>
                <a:lnTo>
                  <a:pt x="32909" y="154291"/>
                </a:lnTo>
                <a:lnTo>
                  <a:pt x="30869" y="162392"/>
                </a:lnTo>
                <a:lnTo>
                  <a:pt x="29509" y="169777"/>
                </a:lnTo>
                <a:lnTo>
                  <a:pt x="28602" y="176684"/>
                </a:lnTo>
                <a:lnTo>
                  <a:pt x="27595" y="189651"/>
                </a:lnTo>
                <a:lnTo>
                  <a:pt x="27147" y="202029"/>
                </a:lnTo>
                <a:lnTo>
                  <a:pt x="26895" y="220153"/>
                </a:lnTo>
                <a:lnTo>
                  <a:pt x="25867" y="227136"/>
                </a:lnTo>
                <a:lnTo>
                  <a:pt x="24190" y="234768"/>
                </a:lnTo>
                <a:lnTo>
                  <a:pt x="22080" y="242832"/>
                </a:lnTo>
                <a:lnTo>
                  <a:pt x="19681" y="250193"/>
                </a:lnTo>
                <a:lnTo>
                  <a:pt x="17089" y="257084"/>
                </a:lnTo>
                <a:lnTo>
                  <a:pt x="14369" y="263663"/>
                </a:lnTo>
                <a:lnTo>
                  <a:pt x="12556" y="270033"/>
                </a:lnTo>
                <a:lnTo>
                  <a:pt x="11347" y="276264"/>
                </a:lnTo>
                <a:lnTo>
                  <a:pt x="10541" y="282402"/>
                </a:lnTo>
                <a:lnTo>
                  <a:pt x="9646" y="294515"/>
                </a:lnTo>
                <a:lnTo>
                  <a:pt x="9248" y="306512"/>
                </a:lnTo>
                <a:lnTo>
                  <a:pt x="8992" y="330384"/>
                </a:lnTo>
                <a:lnTo>
                  <a:pt x="8933" y="364381"/>
                </a:lnTo>
                <a:lnTo>
                  <a:pt x="7940" y="368928"/>
                </a:lnTo>
                <a:lnTo>
                  <a:pt x="6285" y="372952"/>
                </a:lnTo>
                <a:lnTo>
                  <a:pt x="4190" y="376627"/>
                </a:lnTo>
                <a:lnTo>
                  <a:pt x="2793" y="380069"/>
                </a:lnTo>
                <a:lnTo>
                  <a:pt x="1862" y="383356"/>
                </a:lnTo>
                <a:lnTo>
                  <a:pt x="827" y="389653"/>
                </a:lnTo>
                <a:lnTo>
                  <a:pt x="163" y="401781"/>
                </a:lnTo>
                <a:lnTo>
                  <a:pt x="9" y="417928"/>
                </a:lnTo>
                <a:lnTo>
                  <a:pt x="0" y="42862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ARTInkAnnotation1"/>
          <p:cNvSpPr/>
          <p:nvPr/>
        </p:nvSpPr>
        <p:spPr>
          <a:xfrm>
            <a:off x="1017984" y="1741289"/>
            <a:ext cx="294681" cy="35720"/>
          </a:xfrm>
          <a:custGeom>
            <a:avLst/>
            <a:gdLst/>
            <a:ahLst/>
            <a:cxnLst/>
            <a:rect l="0" t="0" r="0" b="0"/>
            <a:pathLst>
              <a:path w="294681" h="35720">
                <a:moveTo>
                  <a:pt x="0" y="35719"/>
                </a:moveTo>
                <a:lnTo>
                  <a:pt x="4741" y="35719"/>
                </a:lnTo>
                <a:lnTo>
                  <a:pt x="7129" y="34727"/>
                </a:lnTo>
                <a:lnTo>
                  <a:pt x="9714" y="33073"/>
                </a:lnTo>
                <a:lnTo>
                  <a:pt x="12429" y="30978"/>
                </a:lnTo>
                <a:lnTo>
                  <a:pt x="15232" y="29582"/>
                </a:lnTo>
                <a:lnTo>
                  <a:pt x="18092" y="28651"/>
                </a:lnTo>
                <a:lnTo>
                  <a:pt x="20991" y="28030"/>
                </a:lnTo>
                <a:lnTo>
                  <a:pt x="24908" y="26624"/>
                </a:lnTo>
                <a:lnTo>
                  <a:pt x="29504" y="24695"/>
                </a:lnTo>
                <a:lnTo>
                  <a:pt x="34552" y="22417"/>
                </a:lnTo>
                <a:lnTo>
                  <a:pt x="38910" y="20897"/>
                </a:lnTo>
                <a:lnTo>
                  <a:pt x="42807" y="19885"/>
                </a:lnTo>
                <a:lnTo>
                  <a:pt x="46398" y="19210"/>
                </a:lnTo>
                <a:lnTo>
                  <a:pt x="50776" y="17767"/>
                </a:lnTo>
                <a:lnTo>
                  <a:pt x="55679" y="15814"/>
                </a:lnTo>
                <a:lnTo>
                  <a:pt x="60932" y="13519"/>
                </a:lnTo>
                <a:lnTo>
                  <a:pt x="67410" y="11989"/>
                </a:lnTo>
                <a:lnTo>
                  <a:pt x="74706" y="10969"/>
                </a:lnTo>
                <a:lnTo>
                  <a:pt x="82546" y="10290"/>
                </a:lnTo>
                <a:lnTo>
                  <a:pt x="89757" y="9836"/>
                </a:lnTo>
                <a:lnTo>
                  <a:pt x="103062" y="9333"/>
                </a:lnTo>
                <a:lnTo>
                  <a:pt x="121708" y="9049"/>
                </a:lnTo>
                <a:lnTo>
                  <a:pt x="127772" y="8017"/>
                </a:lnTo>
                <a:lnTo>
                  <a:pt x="133798" y="6337"/>
                </a:lnTo>
                <a:lnTo>
                  <a:pt x="139801" y="4225"/>
                </a:lnTo>
                <a:lnTo>
                  <a:pt x="145786" y="2816"/>
                </a:lnTo>
                <a:lnTo>
                  <a:pt x="151761" y="1878"/>
                </a:lnTo>
                <a:lnTo>
                  <a:pt x="157729" y="1252"/>
                </a:lnTo>
                <a:lnTo>
                  <a:pt x="163692" y="835"/>
                </a:lnTo>
                <a:lnTo>
                  <a:pt x="169651" y="556"/>
                </a:lnTo>
                <a:lnTo>
                  <a:pt x="175609" y="371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MARTInkAnnotation2"/>
          <p:cNvSpPr/>
          <p:nvPr/>
        </p:nvSpPr>
        <p:spPr>
          <a:xfrm>
            <a:off x="1385378" y="1785937"/>
            <a:ext cx="92818" cy="151647"/>
          </a:xfrm>
          <a:custGeom>
            <a:avLst/>
            <a:gdLst/>
            <a:ahLst/>
            <a:cxnLst/>
            <a:rect l="0" t="0" r="0" b="0"/>
            <a:pathLst>
              <a:path w="92818" h="151647">
                <a:moveTo>
                  <a:pt x="25513" y="0"/>
                </a:moveTo>
                <a:lnTo>
                  <a:pt x="20772" y="14222"/>
                </a:lnTo>
                <a:lnTo>
                  <a:pt x="19376" y="20395"/>
                </a:lnTo>
                <a:lnTo>
                  <a:pt x="18445" y="26496"/>
                </a:lnTo>
                <a:lnTo>
                  <a:pt x="17824" y="32547"/>
                </a:lnTo>
                <a:lnTo>
                  <a:pt x="16418" y="38565"/>
                </a:lnTo>
                <a:lnTo>
                  <a:pt x="14489" y="44562"/>
                </a:lnTo>
                <a:lnTo>
                  <a:pt x="12210" y="50544"/>
                </a:lnTo>
                <a:lnTo>
                  <a:pt x="10691" y="57508"/>
                </a:lnTo>
                <a:lnTo>
                  <a:pt x="9679" y="65128"/>
                </a:lnTo>
                <a:lnTo>
                  <a:pt x="9003" y="73185"/>
                </a:lnTo>
                <a:lnTo>
                  <a:pt x="8553" y="80540"/>
                </a:lnTo>
                <a:lnTo>
                  <a:pt x="8053" y="94004"/>
                </a:lnTo>
                <a:lnTo>
                  <a:pt x="6928" y="100372"/>
                </a:lnTo>
                <a:lnTo>
                  <a:pt x="5185" y="106603"/>
                </a:lnTo>
                <a:lnTo>
                  <a:pt x="3031" y="112740"/>
                </a:lnTo>
                <a:lnTo>
                  <a:pt x="1595" y="117825"/>
                </a:lnTo>
                <a:lnTo>
                  <a:pt x="638" y="122206"/>
                </a:lnTo>
                <a:lnTo>
                  <a:pt x="0" y="126119"/>
                </a:lnTo>
                <a:lnTo>
                  <a:pt x="567" y="129720"/>
                </a:lnTo>
                <a:lnTo>
                  <a:pt x="1937" y="133113"/>
                </a:lnTo>
                <a:lnTo>
                  <a:pt x="3842" y="136367"/>
                </a:lnTo>
                <a:lnTo>
                  <a:pt x="5112" y="139529"/>
                </a:lnTo>
                <a:lnTo>
                  <a:pt x="5959" y="142629"/>
                </a:lnTo>
                <a:lnTo>
                  <a:pt x="6524" y="145687"/>
                </a:lnTo>
                <a:lnTo>
                  <a:pt x="8885" y="147727"/>
                </a:lnTo>
                <a:lnTo>
                  <a:pt x="12443" y="149086"/>
                </a:lnTo>
                <a:lnTo>
                  <a:pt x="16800" y="149993"/>
                </a:lnTo>
                <a:lnTo>
                  <a:pt x="20696" y="150597"/>
                </a:lnTo>
                <a:lnTo>
                  <a:pt x="24286" y="150999"/>
                </a:lnTo>
                <a:lnTo>
                  <a:pt x="27672" y="151268"/>
                </a:lnTo>
                <a:lnTo>
                  <a:pt x="30920" y="151447"/>
                </a:lnTo>
                <a:lnTo>
                  <a:pt x="37177" y="151646"/>
                </a:lnTo>
                <a:lnTo>
                  <a:pt x="40234" y="150707"/>
                </a:lnTo>
                <a:lnTo>
                  <a:pt x="43264" y="149088"/>
                </a:lnTo>
                <a:lnTo>
                  <a:pt x="46277" y="147017"/>
                </a:lnTo>
                <a:lnTo>
                  <a:pt x="49277" y="144645"/>
                </a:lnTo>
                <a:lnTo>
                  <a:pt x="52270" y="142070"/>
                </a:lnTo>
                <a:lnTo>
                  <a:pt x="55257" y="139362"/>
                </a:lnTo>
                <a:lnTo>
                  <a:pt x="58241" y="135572"/>
                </a:lnTo>
                <a:lnTo>
                  <a:pt x="61222" y="131061"/>
                </a:lnTo>
                <a:lnTo>
                  <a:pt x="64202" y="126070"/>
                </a:lnTo>
                <a:lnTo>
                  <a:pt x="67180" y="121750"/>
                </a:lnTo>
                <a:lnTo>
                  <a:pt x="70158" y="117878"/>
                </a:lnTo>
                <a:lnTo>
                  <a:pt x="73136" y="114304"/>
                </a:lnTo>
                <a:lnTo>
                  <a:pt x="76113" y="109937"/>
                </a:lnTo>
                <a:lnTo>
                  <a:pt x="79090" y="105042"/>
                </a:lnTo>
                <a:lnTo>
                  <a:pt x="82067" y="99793"/>
                </a:lnTo>
                <a:lnTo>
                  <a:pt x="84051" y="95302"/>
                </a:lnTo>
                <a:lnTo>
                  <a:pt x="85374" y="91316"/>
                </a:lnTo>
                <a:lnTo>
                  <a:pt x="86256" y="87667"/>
                </a:lnTo>
                <a:lnTo>
                  <a:pt x="87837" y="84241"/>
                </a:lnTo>
                <a:lnTo>
                  <a:pt x="89882" y="80966"/>
                </a:lnTo>
                <a:lnTo>
                  <a:pt x="92238" y="77790"/>
                </a:lnTo>
                <a:lnTo>
                  <a:pt x="92817" y="74680"/>
                </a:lnTo>
                <a:lnTo>
                  <a:pt x="92210" y="71615"/>
                </a:lnTo>
                <a:lnTo>
                  <a:pt x="88848" y="64307"/>
                </a:lnTo>
                <a:lnTo>
                  <a:pt x="88388" y="60662"/>
                </a:lnTo>
                <a:lnTo>
                  <a:pt x="88266" y="58301"/>
                </a:lnTo>
                <a:lnTo>
                  <a:pt x="87192" y="56727"/>
                </a:lnTo>
                <a:lnTo>
                  <a:pt x="85484" y="55677"/>
                </a:lnTo>
                <a:lnTo>
                  <a:pt x="80354" y="53993"/>
                </a:lnTo>
                <a:lnTo>
                  <a:pt x="78940" y="52863"/>
                </a:lnTo>
                <a:lnTo>
                  <a:pt x="77006" y="51117"/>
                </a:lnTo>
                <a:lnTo>
                  <a:pt x="74724" y="48961"/>
                </a:lnTo>
                <a:lnTo>
                  <a:pt x="72211" y="47524"/>
                </a:lnTo>
                <a:lnTo>
                  <a:pt x="69543" y="46565"/>
                </a:lnTo>
                <a:lnTo>
                  <a:pt x="66773" y="45927"/>
                </a:lnTo>
                <a:lnTo>
                  <a:pt x="63933" y="44508"/>
                </a:lnTo>
                <a:lnTo>
                  <a:pt x="61048" y="42571"/>
                </a:lnTo>
                <a:lnTo>
                  <a:pt x="52302" y="35719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ARTInkAnnotation3"/>
          <p:cNvSpPr/>
          <p:nvPr/>
        </p:nvSpPr>
        <p:spPr>
          <a:xfrm>
            <a:off x="1530762" y="1857379"/>
            <a:ext cx="81646" cy="111080"/>
          </a:xfrm>
          <a:custGeom>
            <a:avLst/>
            <a:gdLst/>
            <a:ahLst/>
            <a:cxnLst/>
            <a:rect l="0" t="0" r="0" b="0"/>
            <a:pathLst>
              <a:path w="81646" h="111080">
                <a:moveTo>
                  <a:pt x="5144" y="71433"/>
                </a:moveTo>
                <a:lnTo>
                  <a:pt x="404" y="80914"/>
                </a:lnTo>
                <a:lnTo>
                  <a:pt x="0" y="84699"/>
                </a:lnTo>
                <a:lnTo>
                  <a:pt x="722" y="88215"/>
                </a:lnTo>
                <a:lnTo>
                  <a:pt x="2196" y="91551"/>
                </a:lnTo>
                <a:lnTo>
                  <a:pt x="4171" y="94767"/>
                </a:lnTo>
                <a:lnTo>
                  <a:pt x="6480" y="97903"/>
                </a:lnTo>
                <a:lnTo>
                  <a:pt x="9011" y="100986"/>
                </a:lnTo>
                <a:lnTo>
                  <a:pt x="11691" y="104034"/>
                </a:lnTo>
                <a:lnTo>
                  <a:pt x="14470" y="107058"/>
                </a:lnTo>
                <a:lnTo>
                  <a:pt x="17314" y="110066"/>
                </a:lnTo>
                <a:lnTo>
                  <a:pt x="20203" y="111079"/>
                </a:lnTo>
                <a:lnTo>
                  <a:pt x="23121" y="110762"/>
                </a:lnTo>
                <a:lnTo>
                  <a:pt x="26058" y="109559"/>
                </a:lnTo>
                <a:lnTo>
                  <a:pt x="29009" y="108757"/>
                </a:lnTo>
                <a:lnTo>
                  <a:pt x="31968" y="108222"/>
                </a:lnTo>
                <a:lnTo>
                  <a:pt x="34933" y="107865"/>
                </a:lnTo>
                <a:lnTo>
                  <a:pt x="37902" y="106635"/>
                </a:lnTo>
                <a:lnTo>
                  <a:pt x="40873" y="104823"/>
                </a:lnTo>
                <a:lnTo>
                  <a:pt x="43846" y="102623"/>
                </a:lnTo>
                <a:lnTo>
                  <a:pt x="46821" y="100164"/>
                </a:lnTo>
                <a:lnTo>
                  <a:pt x="49796" y="97532"/>
                </a:lnTo>
                <a:lnTo>
                  <a:pt x="52771" y="94786"/>
                </a:lnTo>
                <a:lnTo>
                  <a:pt x="55747" y="90970"/>
                </a:lnTo>
                <a:lnTo>
                  <a:pt x="58723" y="86443"/>
                </a:lnTo>
                <a:lnTo>
                  <a:pt x="61700" y="81439"/>
                </a:lnTo>
                <a:lnTo>
                  <a:pt x="63684" y="77112"/>
                </a:lnTo>
                <a:lnTo>
                  <a:pt x="65006" y="73235"/>
                </a:lnTo>
                <a:lnTo>
                  <a:pt x="65888" y="69658"/>
                </a:lnTo>
                <a:lnTo>
                  <a:pt x="67468" y="65289"/>
                </a:lnTo>
                <a:lnTo>
                  <a:pt x="69514" y="60392"/>
                </a:lnTo>
                <a:lnTo>
                  <a:pt x="71870" y="55142"/>
                </a:lnTo>
                <a:lnTo>
                  <a:pt x="73440" y="49659"/>
                </a:lnTo>
                <a:lnTo>
                  <a:pt x="74488" y="44019"/>
                </a:lnTo>
                <a:lnTo>
                  <a:pt x="75186" y="38274"/>
                </a:lnTo>
                <a:lnTo>
                  <a:pt x="75651" y="33452"/>
                </a:lnTo>
                <a:lnTo>
                  <a:pt x="75961" y="29245"/>
                </a:lnTo>
                <a:lnTo>
                  <a:pt x="76168" y="25449"/>
                </a:lnTo>
                <a:lnTo>
                  <a:pt x="77298" y="21925"/>
                </a:lnTo>
                <a:lnTo>
                  <a:pt x="79044" y="18584"/>
                </a:lnTo>
                <a:lnTo>
                  <a:pt x="81200" y="15365"/>
                </a:lnTo>
                <a:lnTo>
                  <a:pt x="81645" y="12226"/>
                </a:lnTo>
                <a:lnTo>
                  <a:pt x="80949" y="9142"/>
                </a:lnTo>
                <a:lnTo>
                  <a:pt x="77444" y="1802"/>
                </a:lnTo>
                <a:lnTo>
                  <a:pt x="76165" y="1200"/>
                </a:lnTo>
                <a:lnTo>
                  <a:pt x="74319" y="799"/>
                </a:lnTo>
                <a:lnTo>
                  <a:pt x="72097" y="531"/>
                </a:lnTo>
                <a:lnTo>
                  <a:pt x="69623" y="353"/>
                </a:lnTo>
                <a:lnTo>
                  <a:pt x="66982" y="234"/>
                </a:lnTo>
                <a:lnTo>
                  <a:pt x="61401" y="102"/>
                </a:lnTo>
                <a:lnTo>
                  <a:pt x="33134" y="0"/>
                </a:lnTo>
                <a:lnTo>
                  <a:pt x="28765" y="991"/>
                </a:lnTo>
                <a:lnTo>
                  <a:pt x="24860" y="2644"/>
                </a:lnTo>
                <a:lnTo>
                  <a:pt x="21265" y="4738"/>
                </a:lnTo>
                <a:lnTo>
                  <a:pt x="17876" y="6134"/>
                </a:lnTo>
                <a:lnTo>
                  <a:pt x="14624" y="7064"/>
                </a:lnTo>
                <a:lnTo>
                  <a:pt x="5144" y="892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ARTInkAnnotation4"/>
          <p:cNvSpPr/>
          <p:nvPr/>
        </p:nvSpPr>
        <p:spPr>
          <a:xfrm>
            <a:off x="1919893" y="1832395"/>
            <a:ext cx="241092" cy="123048"/>
          </a:xfrm>
          <a:custGeom>
            <a:avLst/>
            <a:gdLst/>
            <a:ahLst/>
            <a:cxnLst/>
            <a:rect l="0" t="0" r="0" b="0"/>
            <a:pathLst>
              <a:path w="241092" h="123048">
                <a:moveTo>
                  <a:pt x="8920" y="69628"/>
                </a:moveTo>
                <a:lnTo>
                  <a:pt x="8920" y="97434"/>
                </a:lnTo>
                <a:lnTo>
                  <a:pt x="7927" y="101064"/>
                </a:lnTo>
                <a:lnTo>
                  <a:pt x="6274" y="104476"/>
                </a:lnTo>
                <a:lnTo>
                  <a:pt x="4179" y="107743"/>
                </a:lnTo>
                <a:lnTo>
                  <a:pt x="2783" y="110913"/>
                </a:lnTo>
                <a:lnTo>
                  <a:pt x="1852" y="114019"/>
                </a:lnTo>
                <a:lnTo>
                  <a:pt x="22" y="123047"/>
                </a:lnTo>
                <a:lnTo>
                  <a:pt x="0" y="118419"/>
                </a:lnTo>
                <a:lnTo>
                  <a:pt x="988" y="116046"/>
                </a:lnTo>
                <a:lnTo>
                  <a:pt x="2640" y="113472"/>
                </a:lnTo>
                <a:lnTo>
                  <a:pt x="4733" y="110764"/>
                </a:lnTo>
                <a:lnTo>
                  <a:pt x="6129" y="106974"/>
                </a:lnTo>
                <a:lnTo>
                  <a:pt x="7059" y="102463"/>
                </a:lnTo>
                <a:lnTo>
                  <a:pt x="7679" y="97471"/>
                </a:lnTo>
                <a:lnTo>
                  <a:pt x="9085" y="93151"/>
                </a:lnTo>
                <a:lnTo>
                  <a:pt x="11014" y="89279"/>
                </a:lnTo>
                <a:lnTo>
                  <a:pt x="13292" y="85705"/>
                </a:lnTo>
                <a:lnTo>
                  <a:pt x="15804" y="81339"/>
                </a:lnTo>
                <a:lnTo>
                  <a:pt x="21239" y="71195"/>
                </a:lnTo>
                <a:lnTo>
                  <a:pt x="29878" y="54328"/>
                </a:lnTo>
                <a:lnTo>
                  <a:pt x="33806" y="48514"/>
                </a:lnTo>
                <a:lnTo>
                  <a:pt x="38409" y="42654"/>
                </a:lnTo>
                <a:lnTo>
                  <a:pt x="43462" y="36762"/>
                </a:lnTo>
                <a:lnTo>
                  <a:pt x="48815" y="31843"/>
                </a:lnTo>
                <a:lnTo>
                  <a:pt x="54368" y="27571"/>
                </a:lnTo>
                <a:lnTo>
                  <a:pt x="60054" y="23731"/>
                </a:lnTo>
                <a:lnTo>
                  <a:pt x="65830" y="20178"/>
                </a:lnTo>
                <a:lnTo>
                  <a:pt x="71664" y="16818"/>
                </a:lnTo>
                <a:lnTo>
                  <a:pt x="77538" y="13586"/>
                </a:lnTo>
                <a:lnTo>
                  <a:pt x="82447" y="10438"/>
                </a:lnTo>
                <a:lnTo>
                  <a:pt x="86711" y="7348"/>
                </a:lnTo>
                <a:lnTo>
                  <a:pt x="90546" y="4296"/>
                </a:lnTo>
                <a:lnTo>
                  <a:pt x="95087" y="2261"/>
                </a:lnTo>
                <a:lnTo>
                  <a:pt x="100099" y="904"/>
                </a:lnTo>
                <a:lnTo>
                  <a:pt x="105425" y="0"/>
                </a:lnTo>
                <a:lnTo>
                  <a:pt x="109967" y="389"/>
                </a:lnTo>
                <a:lnTo>
                  <a:pt x="113988" y="1641"/>
                </a:lnTo>
                <a:lnTo>
                  <a:pt x="117660" y="3467"/>
                </a:lnTo>
                <a:lnTo>
                  <a:pt x="121101" y="6669"/>
                </a:lnTo>
                <a:lnTo>
                  <a:pt x="124387" y="10789"/>
                </a:lnTo>
                <a:lnTo>
                  <a:pt x="127569" y="15519"/>
                </a:lnTo>
                <a:lnTo>
                  <a:pt x="130684" y="20657"/>
                </a:lnTo>
                <a:lnTo>
                  <a:pt x="133752" y="26067"/>
                </a:lnTo>
                <a:lnTo>
                  <a:pt x="136789" y="31657"/>
                </a:lnTo>
                <a:lnTo>
                  <a:pt x="138815" y="36377"/>
                </a:lnTo>
                <a:lnTo>
                  <a:pt x="140165" y="40515"/>
                </a:lnTo>
                <a:lnTo>
                  <a:pt x="141065" y="44267"/>
                </a:lnTo>
                <a:lnTo>
                  <a:pt x="141664" y="48752"/>
                </a:lnTo>
                <a:lnTo>
                  <a:pt x="142065" y="53726"/>
                </a:lnTo>
                <a:lnTo>
                  <a:pt x="142509" y="63553"/>
                </a:lnTo>
                <a:lnTo>
                  <a:pt x="142707" y="71228"/>
                </a:lnTo>
                <a:lnTo>
                  <a:pt x="141767" y="73671"/>
                </a:lnTo>
                <a:lnTo>
                  <a:pt x="140149" y="75300"/>
                </a:lnTo>
                <a:lnTo>
                  <a:pt x="138077" y="76386"/>
                </a:lnTo>
                <a:lnTo>
                  <a:pt x="136697" y="78102"/>
                </a:lnTo>
                <a:lnTo>
                  <a:pt x="135776" y="80238"/>
                </a:lnTo>
                <a:lnTo>
                  <a:pt x="134299" y="86056"/>
                </a:lnTo>
                <a:lnTo>
                  <a:pt x="134177" y="85541"/>
                </a:lnTo>
                <a:lnTo>
                  <a:pt x="134043" y="82323"/>
                </a:lnTo>
                <a:lnTo>
                  <a:pt x="134999" y="80076"/>
                </a:lnTo>
                <a:lnTo>
                  <a:pt x="136629" y="77586"/>
                </a:lnTo>
                <a:lnTo>
                  <a:pt x="138708" y="74933"/>
                </a:lnTo>
                <a:lnTo>
                  <a:pt x="140093" y="72173"/>
                </a:lnTo>
                <a:lnTo>
                  <a:pt x="141017" y="69340"/>
                </a:lnTo>
                <a:lnTo>
                  <a:pt x="141633" y="66460"/>
                </a:lnTo>
                <a:lnTo>
                  <a:pt x="143036" y="62555"/>
                </a:lnTo>
                <a:lnTo>
                  <a:pt x="144963" y="57968"/>
                </a:lnTo>
                <a:lnTo>
                  <a:pt x="147240" y="52925"/>
                </a:lnTo>
                <a:lnTo>
                  <a:pt x="149751" y="48571"/>
                </a:lnTo>
                <a:lnTo>
                  <a:pt x="152416" y="44676"/>
                </a:lnTo>
                <a:lnTo>
                  <a:pt x="155186" y="41087"/>
                </a:lnTo>
                <a:lnTo>
                  <a:pt x="158024" y="37702"/>
                </a:lnTo>
                <a:lnTo>
                  <a:pt x="160908" y="34454"/>
                </a:lnTo>
                <a:lnTo>
                  <a:pt x="163824" y="31296"/>
                </a:lnTo>
                <a:lnTo>
                  <a:pt x="167751" y="28198"/>
                </a:lnTo>
                <a:lnTo>
                  <a:pt x="172354" y="25141"/>
                </a:lnTo>
                <a:lnTo>
                  <a:pt x="177407" y="22111"/>
                </a:lnTo>
                <a:lnTo>
                  <a:pt x="181768" y="19098"/>
                </a:lnTo>
                <a:lnTo>
                  <a:pt x="185667" y="16098"/>
                </a:lnTo>
                <a:lnTo>
                  <a:pt x="189259" y="13106"/>
                </a:lnTo>
                <a:lnTo>
                  <a:pt x="195896" y="9781"/>
                </a:lnTo>
                <a:lnTo>
                  <a:pt x="202153" y="8303"/>
                </a:lnTo>
                <a:lnTo>
                  <a:pt x="208241" y="7646"/>
                </a:lnTo>
                <a:lnTo>
                  <a:pt x="214254" y="7354"/>
                </a:lnTo>
                <a:lnTo>
                  <a:pt x="217247" y="7276"/>
                </a:lnTo>
                <a:lnTo>
                  <a:pt x="219242" y="8216"/>
                </a:lnTo>
                <a:lnTo>
                  <a:pt x="220572" y="9836"/>
                </a:lnTo>
                <a:lnTo>
                  <a:pt x="221459" y="11907"/>
                </a:lnTo>
                <a:lnTo>
                  <a:pt x="223042" y="14280"/>
                </a:lnTo>
                <a:lnTo>
                  <a:pt x="225090" y="16855"/>
                </a:lnTo>
                <a:lnTo>
                  <a:pt x="227447" y="19563"/>
                </a:lnTo>
                <a:lnTo>
                  <a:pt x="229018" y="23353"/>
                </a:lnTo>
                <a:lnTo>
                  <a:pt x="230066" y="27864"/>
                </a:lnTo>
                <a:lnTo>
                  <a:pt x="230765" y="32856"/>
                </a:lnTo>
                <a:lnTo>
                  <a:pt x="230238" y="38168"/>
                </a:lnTo>
                <a:lnTo>
                  <a:pt x="228895" y="43694"/>
                </a:lnTo>
                <a:lnTo>
                  <a:pt x="227007" y="49362"/>
                </a:lnTo>
                <a:lnTo>
                  <a:pt x="226741" y="55125"/>
                </a:lnTo>
                <a:lnTo>
                  <a:pt x="227556" y="60952"/>
                </a:lnTo>
                <a:lnTo>
                  <a:pt x="229091" y="66821"/>
                </a:lnTo>
                <a:lnTo>
                  <a:pt x="229122" y="71725"/>
                </a:lnTo>
                <a:lnTo>
                  <a:pt x="228151" y="75987"/>
                </a:lnTo>
                <a:lnTo>
                  <a:pt x="226511" y="79821"/>
                </a:lnTo>
                <a:lnTo>
                  <a:pt x="225418" y="83368"/>
                </a:lnTo>
                <a:lnTo>
                  <a:pt x="224689" y="86726"/>
                </a:lnTo>
                <a:lnTo>
                  <a:pt x="224204" y="89957"/>
                </a:lnTo>
                <a:lnTo>
                  <a:pt x="224872" y="93102"/>
                </a:lnTo>
                <a:lnTo>
                  <a:pt x="226310" y="96192"/>
                </a:lnTo>
                <a:lnTo>
                  <a:pt x="228260" y="99243"/>
                </a:lnTo>
                <a:lnTo>
                  <a:pt x="229561" y="102270"/>
                </a:lnTo>
                <a:lnTo>
                  <a:pt x="230428" y="105280"/>
                </a:lnTo>
                <a:lnTo>
                  <a:pt x="231006" y="108279"/>
                </a:lnTo>
                <a:lnTo>
                  <a:pt x="232383" y="110278"/>
                </a:lnTo>
                <a:lnTo>
                  <a:pt x="234294" y="111611"/>
                </a:lnTo>
                <a:lnTo>
                  <a:pt x="241091" y="11427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ARTInkAnnotation5"/>
          <p:cNvSpPr/>
          <p:nvPr/>
        </p:nvSpPr>
        <p:spPr>
          <a:xfrm>
            <a:off x="2268296" y="1821670"/>
            <a:ext cx="571312" cy="428198"/>
          </a:xfrm>
          <a:custGeom>
            <a:avLst/>
            <a:gdLst/>
            <a:ahLst/>
            <a:cxnLst/>
            <a:rect l="0" t="0" r="0" b="0"/>
            <a:pathLst>
              <a:path w="571312" h="428198">
                <a:moveTo>
                  <a:pt x="53423" y="8916"/>
                </a:moveTo>
                <a:lnTo>
                  <a:pt x="43942" y="18397"/>
                </a:lnTo>
                <a:lnTo>
                  <a:pt x="36641" y="28343"/>
                </a:lnTo>
                <a:lnTo>
                  <a:pt x="30089" y="39378"/>
                </a:lnTo>
                <a:lnTo>
                  <a:pt x="23870" y="50897"/>
                </a:lnTo>
                <a:lnTo>
                  <a:pt x="20823" y="57740"/>
                </a:lnTo>
                <a:lnTo>
                  <a:pt x="17799" y="65277"/>
                </a:lnTo>
                <a:lnTo>
                  <a:pt x="14791" y="73279"/>
                </a:lnTo>
                <a:lnTo>
                  <a:pt x="11793" y="80598"/>
                </a:lnTo>
                <a:lnTo>
                  <a:pt x="8802" y="87462"/>
                </a:lnTo>
                <a:lnTo>
                  <a:pt x="3826" y="100380"/>
                </a:lnTo>
                <a:lnTo>
                  <a:pt x="1614" y="112736"/>
                </a:lnTo>
                <a:lnTo>
                  <a:pt x="369" y="126108"/>
                </a:lnTo>
                <a:lnTo>
                  <a:pt x="0" y="131613"/>
                </a:lnTo>
                <a:lnTo>
                  <a:pt x="940" y="132386"/>
                </a:lnTo>
                <a:lnTo>
                  <a:pt x="4631" y="133245"/>
                </a:lnTo>
                <a:lnTo>
                  <a:pt x="6012" y="132481"/>
                </a:lnTo>
                <a:lnTo>
                  <a:pt x="6933" y="130980"/>
                </a:lnTo>
                <a:lnTo>
                  <a:pt x="7547" y="128988"/>
                </a:lnTo>
                <a:lnTo>
                  <a:pt x="10875" y="124127"/>
                </a:lnTo>
                <a:lnTo>
                  <a:pt x="21095" y="112923"/>
                </a:lnTo>
                <a:lnTo>
                  <a:pt x="22941" y="110004"/>
                </a:lnTo>
                <a:lnTo>
                  <a:pt x="26532" y="100163"/>
                </a:lnTo>
                <a:lnTo>
                  <a:pt x="30888" y="90481"/>
                </a:lnTo>
                <a:lnTo>
                  <a:pt x="33485" y="82209"/>
                </a:lnTo>
                <a:lnTo>
                  <a:pt x="34178" y="78614"/>
                </a:lnTo>
                <a:lnTo>
                  <a:pt x="37594" y="71973"/>
                </a:lnTo>
                <a:lnTo>
                  <a:pt x="39893" y="68814"/>
                </a:lnTo>
                <a:lnTo>
                  <a:pt x="42419" y="66707"/>
                </a:lnTo>
                <a:lnTo>
                  <a:pt x="45094" y="65303"/>
                </a:lnTo>
                <a:lnTo>
                  <a:pt x="47871" y="64366"/>
                </a:lnTo>
                <a:lnTo>
                  <a:pt x="49721" y="62750"/>
                </a:lnTo>
                <a:lnTo>
                  <a:pt x="50955" y="60680"/>
                </a:lnTo>
                <a:lnTo>
                  <a:pt x="51778" y="58308"/>
                </a:lnTo>
                <a:lnTo>
                  <a:pt x="53318" y="56727"/>
                </a:lnTo>
                <a:lnTo>
                  <a:pt x="55338" y="55673"/>
                </a:lnTo>
                <a:lnTo>
                  <a:pt x="60967" y="53981"/>
                </a:lnTo>
                <a:lnTo>
                  <a:pt x="61429" y="54834"/>
                </a:lnTo>
                <a:lnTo>
                  <a:pt x="61942" y="58428"/>
                </a:lnTo>
                <a:lnTo>
                  <a:pt x="61086" y="59783"/>
                </a:lnTo>
                <a:lnTo>
                  <a:pt x="59524" y="60687"/>
                </a:lnTo>
                <a:lnTo>
                  <a:pt x="57490" y="61289"/>
                </a:lnTo>
                <a:lnTo>
                  <a:pt x="56135" y="62683"/>
                </a:lnTo>
                <a:lnTo>
                  <a:pt x="55231" y="64604"/>
                </a:lnTo>
                <a:lnTo>
                  <a:pt x="54628" y="66878"/>
                </a:lnTo>
                <a:lnTo>
                  <a:pt x="51313" y="72049"/>
                </a:lnTo>
                <a:lnTo>
                  <a:pt x="49039" y="74817"/>
                </a:lnTo>
                <a:lnTo>
                  <a:pt x="47524" y="77655"/>
                </a:lnTo>
                <a:lnTo>
                  <a:pt x="44892" y="87556"/>
                </a:lnTo>
                <a:lnTo>
                  <a:pt x="45751" y="88132"/>
                </a:lnTo>
                <a:lnTo>
                  <a:pt x="49352" y="88771"/>
                </a:lnTo>
                <a:lnTo>
                  <a:pt x="56957" y="89131"/>
                </a:lnTo>
                <a:lnTo>
                  <a:pt x="59747" y="88190"/>
                </a:lnTo>
                <a:lnTo>
                  <a:pt x="74002" y="79549"/>
                </a:lnTo>
                <a:lnTo>
                  <a:pt x="87301" y="71186"/>
                </a:lnTo>
                <a:lnTo>
                  <a:pt x="100172" y="62424"/>
                </a:lnTo>
                <a:lnTo>
                  <a:pt x="105425" y="59470"/>
                </a:lnTo>
                <a:lnTo>
                  <a:pt x="116553" y="56189"/>
                </a:lnTo>
                <a:lnTo>
                  <a:pt x="128114" y="53739"/>
                </a:lnTo>
                <a:lnTo>
                  <a:pt x="144786" y="47773"/>
                </a:lnTo>
                <a:lnTo>
                  <a:pt x="156451" y="45565"/>
                </a:lnTo>
                <a:lnTo>
                  <a:pt x="163044" y="45048"/>
                </a:lnTo>
                <a:lnTo>
                  <a:pt x="171927" y="47464"/>
                </a:lnTo>
                <a:lnTo>
                  <a:pt x="177074" y="49497"/>
                </a:lnTo>
                <a:lnTo>
                  <a:pt x="180505" y="51845"/>
                </a:lnTo>
                <a:lnTo>
                  <a:pt x="182793" y="54403"/>
                </a:lnTo>
                <a:lnTo>
                  <a:pt x="186327" y="59890"/>
                </a:lnTo>
                <a:lnTo>
                  <a:pt x="191205" y="65636"/>
                </a:lnTo>
                <a:lnTo>
                  <a:pt x="192902" y="69550"/>
                </a:lnTo>
                <a:lnTo>
                  <a:pt x="194789" y="79190"/>
                </a:lnTo>
                <a:lnTo>
                  <a:pt x="192981" y="90089"/>
                </a:lnTo>
                <a:lnTo>
                  <a:pt x="188477" y="103774"/>
                </a:lnTo>
                <a:lnTo>
                  <a:pt x="188107" y="103905"/>
                </a:lnTo>
                <a:lnTo>
                  <a:pt x="187861" y="103000"/>
                </a:lnTo>
                <a:lnTo>
                  <a:pt x="187696" y="101404"/>
                </a:lnTo>
                <a:lnTo>
                  <a:pt x="192206" y="89677"/>
                </a:lnTo>
                <a:lnTo>
                  <a:pt x="199771" y="79206"/>
                </a:lnTo>
                <a:lnTo>
                  <a:pt x="208755" y="68929"/>
                </a:lnTo>
                <a:lnTo>
                  <a:pt x="216056" y="61055"/>
                </a:lnTo>
                <a:lnTo>
                  <a:pt x="230484" y="51043"/>
                </a:lnTo>
                <a:lnTo>
                  <a:pt x="238942" y="42191"/>
                </a:lnTo>
                <a:lnTo>
                  <a:pt x="242587" y="37053"/>
                </a:lnTo>
                <a:lnTo>
                  <a:pt x="246009" y="33627"/>
                </a:lnTo>
                <a:lnTo>
                  <a:pt x="249282" y="31343"/>
                </a:lnTo>
                <a:lnTo>
                  <a:pt x="255565" y="28805"/>
                </a:lnTo>
                <a:lnTo>
                  <a:pt x="264681" y="27377"/>
                </a:lnTo>
                <a:lnTo>
                  <a:pt x="270677" y="27043"/>
                </a:lnTo>
                <a:lnTo>
                  <a:pt x="272673" y="27946"/>
                </a:lnTo>
                <a:lnTo>
                  <a:pt x="274004" y="29540"/>
                </a:lnTo>
                <a:lnTo>
                  <a:pt x="274891" y="31595"/>
                </a:lnTo>
                <a:lnTo>
                  <a:pt x="275876" y="36524"/>
                </a:lnTo>
                <a:lnTo>
                  <a:pt x="276139" y="39228"/>
                </a:lnTo>
                <a:lnTo>
                  <a:pt x="273785" y="47523"/>
                </a:lnTo>
                <a:lnTo>
                  <a:pt x="269432" y="56832"/>
                </a:lnTo>
                <a:lnTo>
                  <a:pt x="264190" y="64277"/>
                </a:lnTo>
                <a:lnTo>
                  <a:pt x="262395" y="68644"/>
                </a:lnTo>
                <a:lnTo>
                  <a:pt x="260401" y="78787"/>
                </a:lnTo>
                <a:lnTo>
                  <a:pt x="256868" y="87264"/>
                </a:lnTo>
                <a:lnTo>
                  <a:pt x="254538" y="90914"/>
                </a:lnTo>
                <a:lnTo>
                  <a:pt x="253976" y="94339"/>
                </a:lnTo>
                <a:lnTo>
                  <a:pt x="254594" y="97615"/>
                </a:lnTo>
                <a:lnTo>
                  <a:pt x="257974" y="105260"/>
                </a:lnTo>
                <a:lnTo>
                  <a:pt x="259243" y="104896"/>
                </a:lnTo>
                <a:lnTo>
                  <a:pt x="265770" y="99642"/>
                </a:lnTo>
                <a:lnTo>
                  <a:pt x="274980" y="91801"/>
                </a:lnTo>
                <a:lnTo>
                  <a:pt x="292722" y="80263"/>
                </a:lnTo>
                <a:lnTo>
                  <a:pt x="305566" y="68751"/>
                </a:lnTo>
                <a:lnTo>
                  <a:pt x="326369" y="48435"/>
                </a:lnTo>
                <a:lnTo>
                  <a:pt x="342031" y="32837"/>
                </a:lnTo>
                <a:lnTo>
                  <a:pt x="345047" y="30816"/>
                </a:lnTo>
                <a:lnTo>
                  <a:pt x="351044" y="28571"/>
                </a:lnTo>
                <a:lnTo>
                  <a:pt x="362978" y="27130"/>
                </a:lnTo>
                <a:lnTo>
                  <a:pt x="373127" y="26822"/>
                </a:lnTo>
                <a:lnTo>
                  <a:pt x="373715" y="27799"/>
                </a:lnTo>
                <a:lnTo>
                  <a:pt x="374368" y="31529"/>
                </a:lnTo>
                <a:lnTo>
                  <a:pt x="374737" y="43949"/>
                </a:lnTo>
                <a:lnTo>
                  <a:pt x="373796" y="48146"/>
                </a:lnTo>
                <a:lnTo>
                  <a:pt x="368724" y="58794"/>
                </a:lnTo>
                <a:lnTo>
                  <a:pt x="366780" y="68233"/>
                </a:lnTo>
                <a:lnTo>
                  <a:pt x="365994" y="79822"/>
                </a:lnTo>
                <a:lnTo>
                  <a:pt x="370712" y="80196"/>
                </a:lnTo>
                <a:lnTo>
                  <a:pt x="378394" y="80307"/>
                </a:lnTo>
                <a:lnTo>
                  <a:pt x="381195" y="79330"/>
                </a:lnTo>
                <a:lnTo>
                  <a:pt x="386953" y="75599"/>
                </a:lnTo>
                <a:lnTo>
                  <a:pt x="392820" y="67988"/>
                </a:lnTo>
                <a:lnTo>
                  <a:pt x="401701" y="55192"/>
                </a:lnTo>
                <a:lnTo>
                  <a:pt x="413591" y="41980"/>
                </a:lnTo>
                <a:lnTo>
                  <a:pt x="422518" y="32824"/>
                </a:lnTo>
                <a:lnTo>
                  <a:pt x="425494" y="30807"/>
                </a:lnTo>
                <a:lnTo>
                  <a:pt x="436877" y="26932"/>
                </a:lnTo>
                <a:lnTo>
                  <a:pt x="441985" y="26822"/>
                </a:lnTo>
                <a:lnTo>
                  <a:pt x="443433" y="27799"/>
                </a:lnTo>
                <a:lnTo>
                  <a:pt x="444399" y="29442"/>
                </a:lnTo>
                <a:lnTo>
                  <a:pt x="445471" y="33913"/>
                </a:lnTo>
                <a:lnTo>
                  <a:pt x="446159" y="44869"/>
                </a:lnTo>
                <a:lnTo>
                  <a:pt x="446295" y="56587"/>
                </a:lnTo>
                <a:lnTo>
                  <a:pt x="446328" y="70902"/>
                </a:lnTo>
                <a:lnTo>
                  <a:pt x="451069" y="71269"/>
                </a:lnTo>
                <a:lnTo>
                  <a:pt x="452466" y="70328"/>
                </a:lnTo>
                <a:lnTo>
                  <a:pt x="453397" y="68709"/>
                </a:lnTo>
                <a:lnTo>
                  <a:pt x="454017" y="66637"/>
                </a:lnTo>
                <a:lnTo>
                  <a:pt x="457353" y="61690"/>
                </a:lnTo>
                <a:lnTo>
                  <a:pt x="459631" y="58981"/>
                </a:lnTo>
                <a:lnTo>
                  <a:pt x="461150" y="56183"/>
                </a:lnTo>
                <a:lnTo>
                  <a:pt x="464280" y="47505"/>
                </a:lnTo>
                <a:lnTo>
                  <a:pt x="468529" y="41611"/>
                </a:lnTo>
                <a:lnTo>
                  <a:pt x="476370" y="35684"/>
                </a:lnTo>
                <a:lnTo>
                  <a:pt x="481239" y="32714"/>
                </a:lnTo>
                <a:lnTo>
                  <a:pt x="484485" y="29742"/>
                </a:lnTo>
                <a:lnTo>
                  <a:pt x="486649" y="26769"/>
                </a:lnTo>
                <a:lnTo>
                  <a:pt x="490046" y="20819"/>
                </a:lnTo>
                <a:lnTo>
                  <a:pt x="496544" y="11892"/>
                </a:lnTo>
                <a:lnTo>
                  <a:pt x="498413" y="5939"/>
                </a:lnTo>
                <a:lnTo>
                  <a:pt x="499903" y="3955"/>
                </a:lnTo>
                <a:lnTo>
                  <a:pt x="501889" y="2632"/>
                </a:lnTo>
                <a:lnTo>
                  <a:pt x="508801" y="0"/>
                </a:lnTo>
                <a:lnTo>
                  <a:pt x="508826" y="4731"/>
                </a:lnTo>
                <a:lnTo>
                  <a:pt x="509822" y="7118"/>
                </a:lnTo>
                <a:lnTo>
                  <a:pt x="515964" y="15218"/>
                </a:lnTo>
                <a:lnTo>
                  <a:pt x="521265" y="20977"/>
                </a:lnTo>
                <a:lnTo>
                  <a:pt x="523075" y="23902"/>
                </a:lnTo>
                <a:lnTo>
                  <a:pt x="526616" y="33751"/>
                </a:lnTo>
                <a:lnTo>
                  <a:pt x="530960" y="43436"/>
                </a:lnTo>
                <a:lnTo>
                  <a:pt x="533552" y="51708"/>
                </a:lnTo>
                <a:lnTo>
                  <a:pt x="535697" y="59685"/>
                </a:lnTo>
                <a:lnTo>
                  <a:pt x="539957" y="69844"/>
                </a:lnTo>
                <a:lnTo>
                  <a:pt x="542512" y="80974"/>
                </a:lnTo>
                <a:lnTo>
                  <a:pt x="544639" y="92536"/>
                </a:lnTo>
                <a:lnTo>
                  <a:pt x="548892" y="104289"/>
                </a:lnTo>
                <a:lnTo>
                  <a:pt x="550423" y="111193"/>
                </a:lnTo>
                <a:lnTo>
                  <a:pt x="551444" y="118772"/>
                </a:lnTo>
                <a:lnTo>
                  <a:pt x="552124" y="126802"/>
                </a:lnTo>
                <a:lnTo>
                  <a:pt x="553570" y="134139"/>
                </a:lnTo>
                <a:lnTo>
                  <a:pt x="555526" y="141015"/>
                </a:lnTo>
                <a:lnTo>
                  <a:pt x="557823" y="147584"/>
                </a:lnTo>
                <a:lnTo>
                  <a:pt x="559353" y="154939"/>
                </a:lnTo>
                <a:lnTo>
                  <a:pt x="560374" y="162820"/>
                </a:lnTo>
                <a:lnTo>
                  <a:pt x="561054" y="171050"/>
                </a:lnTo>
                <a:lnTo>
                  <a:pt x="561508" y="178521"/>
                </a:lnTo>
                <a:lnTo>
                  <a:pt x="562012" y="192113"/>
                </a:lnTo>
                <a:lnTo>
                  <a:pt x="563138" y="199509"/>
                </a:lnTo>
                <a:lnTo>
                  <a:pt x="564882" y="207415"/>
                </a:lnTo>
                <a:lnTo>
                  <a:pt x="567036" y="215663"/>
                </a:lnTo>
                <a:lnTo>
                  <a:pt x="568472" y="224138"/>
                </a:lnTo>
                <a:lnTo>
                  <a:pt x="569430" y="232764"/>
                </a:lnTo>
                <a:lnTo>
                  <a:pt x="570068" y="241492"/>
                </a:lnTo>
                <a:lnTo>
                  <a:pt x="570494" y="249295"/>
                </a:lnTo>
                <a:lnTo>
                  <a:pt x="570966" y="263256"/>
                </a:lnTo>
                <a:lnTo>
                  <a:pt x="571233" y="282273"/>
                </a:lnTo>
                <a:lnTo>
                  <a:pt x="571311" y="305215"/>
                </a:lnTo>
                <a:lnTo>
                  <a:pt x="570330" y="312613"/>
                </a:lnTo>
                <a:lnTo>
                  <a:pt x="568684" y="319529"/>
                </a:lnTo>
                <a:lnTo>
                  <a:pt x="564209" y="332505"/>
                </a:lnTo>
                <a:lnTo>
                  <a:pt x="558913" y="344887"/>
                </a:lnTo>
                <a:lnTo>
                  <a:pt x="553252" y="357005"/>
                </a:lnTo>
                <a:lnTo>
                  <a:pt x="541533" y="380953"/>
                </a:lnTo>
                <a:lnTo>
                  <a:pt x="532636" y="394095"/>
                </a:lnTo>
                <a:lnTo>
                  <a:pt x="524044" y="401034"/>
                </a:lnTo>
                <a:lnTo>
                  <a:pt x="507100" y="413573"/>
                </a:lnTo>
                <a:lnTo>
                  <a:pt x="500458" y="416967"/>
                </a:lnTo>
                <a:lnTo>
                  <a:pt x="488495" y="421523"/>
                </a:lnTo>
                <a:lnTo>
                  <a:pt x="478960" y="425461"/>
                </a:lnTo>
                <a:lnTo>
                  <a:pt x="471415" y="427211"/>
                </a:lnTo>
                <a:lnTo>
                  <a:pt x="456849" y="428197"/>
                </a:lnTo>
                <a:lnTo>
                  <a:pt x="452350" y="427343"/>
                </a:lnTo>
                <a:lnTo>
                  <a:pt x="444706" y="423748"/>
                </a:lnTo>
                <a:lnTo>
                  <a:pt x="430721" y="413356"/>
                </a:lnTo>
                <a:lnTo>
                  <a:pt x="420871" y="407610"/>
                </a:lnTo>
                <a:lnTo>
                  <a:pt x="417451" y="404688"/>
                </a:lnTo>
                <a:lnTo>
                  <a:pt x="415171" y="401749"/>
                </a:lnTo>
                <a:lnTo>
                  <a:pt x="406771" y="385161"/>
                </a:lnTo>
                <a:lnTo>
                  <a:pt x="403943" y="376889"/>
                </a:lnTo>
                <a:lnTo>
                  <a:pt x="402351" y="364007"/>
                </a:lnTo>
                <a:lnTo>
                  <a:pt x="402128" y="358753"/>
                </a:lnTo>
                <a:lnTo>
                  <a:pt x="404525" y="347623"/>
                </a:lnTo>
                <a:lnTo>
                  <a:pt x="407906" y="335070"/>
                </a:lnTo>
                <a:lnTo>
                  <a:pt x="408807" y="327555"/>
                </a:lnTo>
                <a:lnTo>
                  <a:pt x="409408" y="319568"/>
                </a:lnTo>
                <a:lnTo>
                  <a:pt x="413777" y="308291"/>
                </a:lnTo>
                <a:lnTo>
                  <a:pt x="420659" y="294820"/>
                </a:lnTo>
                <a:lnTo>
                  <a:pt x="435912" y="267945"/>
                </a:lnTo>
                <a:lnTo>
                  <a:pt x="445999" y="249386"/>
                </a:lnTo>
                <a:lnTo>
                  <a:pt x="453789" y="237169"/>
                </a:lnTo>
                <a:lnTo>
                  <a:pt x="461551" y="227440"/>
                </a:lnTo>
                <a:lnTo>
                  <a:pt x="471615" y="216501"/>
                </a:lnTo>
                <a:lnTo>
                  <a:pt x="488438" y="203927"/>
                </a:lnTo>
                <a:lnTo>
                  <a:pt x="504771" y="191782"/>
                </a:lnTo>
                <a:lnTo>
                  <a:pt x="517767" y="18751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ARTInkAnnotation6"/>
          <p:cNvSpPr/>
          <p:nvPr/>
        </p:nvSpPr>
        <p:spPr>
          <a:xfrm>
            <a:off x="3036094" y="1785937"/>
            <a:ext cx="125016" cy="138740"/>
          </a:xfrm>
          <a:custGeom>
            <a:avLst/>
            <a:gdLst/>
            <a:ahLst/>
            <a:cxnLst/>
            <a:rect l="0" t="0" r="0" b="0"/>
            <a:pathLst>
              <a:path w="125016" h="138740">
                <a:moveTo>
                  <a:pt x="0" y="8930"/>
                </a:moveTo>
                <a:lnTo>
                  <a:pt x="0" y="13671"/>
                </a:lnTo>
                <a:lnTo>
                  <a:pt x="992" y="16059"/>
                </a:lnTo>
                <a:lnTo>
                  <a:pt x="2646" y="18644"/>
                </a:lnTo>
                <a:lnTo>
                  <a:pt x="4740" y="21359"/>
                </a:lnTo>
                <a:lnTo>
                  <a:pt x="7129" y="25154"/>
                </a:lnTo>
                <a:lnTo>
                  <a:pt x="9713" y="29668"/>
                </a:lnTo>
                <a:lnTo>
                  <a:pt x="12428" y="34661"/>
                </a:lnTo>
                <a:lnTo>
                  <a:pt x="14239" y="39975"/>
                </a:lnTo>
                <a:lnTo>
                  <a:pt x="15445" y="45502"/>
                </a:lnTo>
                <a:lnTo>
                  <a:pt x="16250" y="51170"/>
                </a:lnTo>
                <a:lnTo>
                  <a:pt x="17779" y="56934"/>
                </a:lnTo>
                <a:lnTo>
                  <a:pt x="19790" y="62761"/>
                </a:lnTo>
                <a:lnTo>
                  <a:pt x="22123" y="68630"/>
                </a:lnTo>
                <a:lnTo>
                  <a:pt x="24670" y="74527"/>
                </a:lnTo>
                <a:lnTo>
                  <a:pt x="30147" y="86371"/>
                </a:lnTo>
                <a:lnTo>
                  <a:pt x="32996" y="91315"/>
                </a:lnTo>
                <a:lnTo>
                  <a:pt x="35888" y="95603"/>
                </a:lnTo>
                <a:lnTo>
                  <a:pt x="38808" y="99455"/>
                </a:lnTo>
                <a:lnTo>
                  <a:pt x="40755" y="103014"/>
                </a:lnTo>
                <a:lnTo>
                  <a:pt x="42053" y="106379"/>
                </a:lnTo>
                <a:lnTo>
                  <a:pt x="42918" y="109615"/>
                </a:lnTo>
                <a:lnTo>
                  <a:pt x="44487" y="112764"/>
                </a:lnTo>
                <a:lnTo>
                  <a:pt x="46525" y="115856"/>
                </a:lnTo>
                <a:lnTo>
                  <a:pt x="48876" y="118909"/>
                </a:lnTo>
                <a:lnTo>
                  <a:pt x="51435" y="121937"/>
                </a:lnTo>
                <a:lnTo>
                  <a:pt x="54134" y="124948"/>
                </a:lnTo>
                <a:lnTo>
                  <a:pt x="60854" y="132168"/>
                </a:lnTo>
                <a:lnTo>
                  <a:pt x="66758" y="138160"/>
                </a:lnTo>
                <a:lnTo>
                  <a:pt x="68318" y="138739"/>
                </a:lnTo>
                <a:lnTo>
                  <a:pt x="69358" y="138134"/>
                </a:lnTo>
                <a:lnTo>
                  <a:pt x="71026" y="134773"/>
                </a:lnTo>
                <a:lnTo>
                  <a:pt x="71255" y="131667"/>
                </a:lnTo>
                <a:lnTo>
                  <a:pt x="71356" y="126980"/>
                </a:lnTo>
                <a:lnTo>
                  <a:pt x="71427" y="112976"/>
                </a:lnTo>
                <a:lnTo>
                  <a:pt x="72422" y="109052"/>
                </a:lnTo>
                <a:lnTo>
                  <a:pt x="74078" y="104451"/>
                </a:lnTo>
                <a:lnTo>
                  <a:pt x="76175" y="99400"/>
                </a:lnTo>
                <a:lnTo>
                  <a:pt x="77572" y="94048"/>
                </a:lnTo>
                <a:lnTo>
                  <a:pt x="78504" y="88496"/>
                </a:lnTo>
                <a:lnTo>
                  <a:pt x="79125" y="82810"/>
                </a:lnTo>
                <a:lnTo>
                  <a:pt x="80531" y="78027"/>
                </a:lnTo>
                <a:lnTo>
                  <a:pt x="82461" y="73846"/>
                </a:lnTo>
                <a:lnTo>
                  <a:pt x="84739" y="70067"/>
                </a:lnTo>
                <a:lnTo>
                  <a:pt x="87251" y="65563"/>
                </a:lnTo>
                <a:lnTo>
                  <a:pt x="92687" y="55267"/>
                </a:lnTo>
                <a:lnTo>
                  <a:pt x="94533" y="50735"/>
                </a:lnTo>
                <a:lnTo>
                  <a:pt x="95764" y="46722"/>
                </a:lnTo>
                <a:lnTo>
                  <a:pt x="96585" y="43054"/>
                </a:lnTo>
                <a:lnTo>
                  <a:pt x="97132" y="39617"/>
                </a:lnTo>
                <a:lnTo>
                  <a:pt x="97497" y="36333"/>
                </a:lnTo>
                <a:lnTo>
                  <a:pt x="97740" y="33152"/>
                </a:lnTo>
                <a:lnTo>
                  <a:pt x="98894" y="29047"/>
                </a:lnTo>
                <a:lnTo>
                  <a:pt x="100656" y="24326"/>
                </a:lnTo>
                <a:lnTo>
                  <a:pt x="102823" y="19194"/>
                </a:lnTo>
                <a:lnTo>
                  <a:pt x="105259" y="15772"/>
                </a:lnTo>
                <a:lnTo>
                  <a:pt x="107876" y="13492"/>
                </a:lnTo>
                <a:lnTo>
                  <a:pt x="110612" y="11971"/>
                </a:lnTo>
                <a:lnTo>
                  <a:pt x="113429" y="9965"/>
                </a:lnTo>
                <a:lnTo>
                  <a:pt x="116299" y="7636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ARTInkAnnotation7"/>
          <p:cNvSpPr/>
          <p:nvPr/>
        </p:nvSpPr>
        <p:spPr>
          <a:xfrm>
            <a:off x="3250406" y="1772138"/>
            <a:ext cx="232173" cy="147746"/>
          </a:xfrm>
          <a:custGeom>
            <a:avLst/>
            <a:gdLst/>
            <a:ahLst/>
            <a:cxnLst/>
            <a:rect l="0" t="0" r="0" b="0"/>
            <a:pathLst>
              <a:path w="232173" h="147746">
                <a:moveTo>
                  <a:pt x="0" y="76307"/>
                </a:moveTo>
                <a:lnTo>
                  <a:pt x="14221" y="71567"/>
                </a:lnTo>
                <a:lnTo>
                  <a:pt x="18411" y="69178"/>
                </a:lnTo>
                <a:lnTo>
                  <a:pt x="21204" y="66594"/>
                </a:lnTo>
                <a:lnTo>
                  <a:pt x="23066" y="63878"/>
                </a:lnTo>
                <a:lnTo>
                  <a:pt x="25299" y="61076"/>
                </a:lnTo>
                <a:lnTo>
                  <a:pt x="27780" y="58216"/>
                </a:lnTo>
                <a:lnTo>
                  <a:pt x="30426" y="55316"/>
                </a:lnTo>
                <a:lnTo>
                  <a:pt x="36012" y="49449"/>
                </a:lnTo>
                <a:lnTo>
                  <a:pt x="38891" y="46496"/>
                </a:lnTo>
                <a:lnTo>
                  <a:pt x="41803" y="44527"/>
                </a:lnTo>
                <a:lnTo>
                  <a:pt x="47683" y="42339"/>
                </a:lnTo>
                <a:lnTo>
                  <a:pt x="53604" y="38720"/>
                </a:lnTo>
                <a:lnTo>
                  <a:pt x="56572" y="36367"/>
                </a:lnTo>
                <a:lnTo>
                  <a:pt x="58551" y="33805"/>
                </a:lnTo>
                <a:lnTo>
                  <a:pt x="59870" y="31105"/>
                </a:lnTo>
                <a:lnTo>
                  <a:pt x="60749" y="28313"/>
                </a:lnTo>
                <a:lnTo>
                  <a:pt x="61335" y="25460"/>
                </a:lnTo>
                <a:lnTo>
                  <a:pt x="61726" y="22565"/>
                </a:lnTo>
                <a:lnTo>
                  <a:pt x="62353" y="15531"/>
                </a:lnTo>
                <a:lnTo>
                  <a:pt x="62439" y="11923"/>
                </a:lnTo>
                <a:lnTo>
                  <a:pt x="62462" y="9572"/>
                </a:lnTo>
                <a:lnTo>
                  <a:pt x="61485" y="8005"/>
                </a:lnTo>
                <a:lnTo>
                  <a:pt x="59842" y="6960"/>
                </a:lnTo>
                <a:lnTo>
                  <a:pt x="57754" y="6263"/>
                </a:lnTo>
                <a:lnTo>
                  <a:pt x="56362" y="4806"/>
                </a:lnTo>
                <a:lnTo>
                  <a:pt x="55434" y="2843"/>
                </a:lnTo>
                <a:lnTo>
                  <a:pt x="54816" y="542"/>
                </a:lnTo>
                <a:lnTo>
                  <a:pt x="53411" y="0"/>
                </a:lnTo>
                <a:lnTo>
                  <a:pt x="51482" y="631"/>
                </a:lnTo>
                <a:lnTo>
                  <a:pt x="45998" y="4032"/>
                </a:lnTo>
                <a:lnTo>
                  <a:pt x="42603" y="7144"/>
                </a:lnTo>
                <a:lnTo>
                  <a:pt x="40308" y="9362"/>
                </a:lnTo>
                <a:lnTo>
                  <a:pt x="38779" y="12826"/>
                </a:lnTo>
                <a:lnTo>
                  <a:pt x="37758" y="17119"/>
                </a:lnTo>
                <a:lnTo>
                  <a:pt x="37079" y="21965"/>
                </a:lnTo>
                <a:lnTo>
                  <a:pt x="35633" y="26189"/>
                </a:lnTo>
                <a:lnTo>
                  <a:pt x="33677" y="29997"/>
                </a:lnTo>
                <a:lnTo>
                  <a:pt x="31381" y="33527"/>
                </a:lnTo>
                <a:lnTo>
                  <a:pt x="29851" y="37865"/>
                </a:lnTo>
                <a:lnTo>
                  <a:pt x="28830" y="42742"/>
                </a:lnTo>
                <a:lnTo>
                  <a:pt x="28150" y="47977"/>
                </a:lnTo>
                <a:lnTo>
                  <a:pt x="26704" y="53452"/>
                </a:lnTo>
                <a:lnTo>
                  <a:pt x="24748" y="59086"/>
                </a:lnTo>
                <a:lnTo>
                  <a:pt x="22452" y="64826"/>
                </a:lnTo>
                <a:lnTo>
                  <a:pt x="20921" y="70638"/>
                </a:lnTo>
                <a:lnTo>
                  <a:pt x="19901" y="76496"/>
                </a:lnTo>
                <a:lnTo>
                  <a:pt x="19220" y="82386"/>
                </a:lnTo>
                <a:lnTo>
                  <a:pt x="18767" y="87305"/>
                </a:lnTo>
                <a:lnTo>
                  <a:pt x="18465" y="91577"/>
                </a:lnTo>
                <a:lnTo>
                  <a:pt x="18263" y="95417"/>
                </a:lnTo>
                <a:lnTo>
                  <a:pt x="18039" y="102329"/>
                </a:lnTo>
                <a:lnTo>
                  <a:pt x="17895" y="114851"/>
                </a:lnTo>
                <a:lnTo>
                  <a:pt x="18875" y="116886"/>
                </a:lnTo>
                <a:lnTo>
                  <a:pt x="20521" y="118243"/>
                </a:lnTo>
                <a:lnTo>
                  <a:pt x="22610" y="119147"/>
                </a:lnTo>
                <a:lnTo>
                  <a:pt x="27578" y="120152"/>
                </a:lnTo>
                <a:lnTo>
                  <a:pt x="30291" y="120420"/>
                </a:lnTo>
                <a:lnTo>
                  <a:pt x="33093" y="119606"/>
                </a:lnTo>
                <a:lnTo>
                  <a:pt x="38851" y="116056"/>
                </a:lnTo>
                <a:lnTo>
                  <a:pt x="42768" y="113721"/>
                </a:lnTo>
                <a:lnTo>
                  <a:pt x="47364" y="111171"/>
                </a:lnTo>
                <a:lnTo>
                  <a:pt x="52412" y="108480"/>
                </a:lnTo>
                <a:lnTo>
                  <a:pt x="56770" y="105693"/>
                </a:lnTo>
                <a:lnTo>
                  <a:pt x="60667" y="102843"/>
                </a:lnTo>
                <a:lnTo>
                  <a:pt x="64257" y="99951"/>
                </a:lnTo>
                <a:lnTo>
                  <a:pt x="67643" y="97031"/>
                </a:lnTo>
                <a:lnTo>
                  <a:pt x="70892" y="94092"/>
                </a:lnTo>
                <a:lnTo>
                  <a:pt x="77149" y="88180"/>
                </a:lnTo>
                <a:lnTo>
                  <a:pt x="83236" y="82246"/>
                </a:lnTo>
                <a:lnTo>
                  <a:pt x="87241" y="79274"/>
                </a:lnTo>
                <a:lnTo>
                  <a:pt x="91895" y="76301"/>
                </a:lnTo>
                <a:lnTo>
                  <a:pt x="96982" y="73326"/>
                </a:lnTo>
                <a:lnTo>
                  <a:pt x="101366" y="69359"/>
                </a:lnTo>
                <a:lnTo>
                  <a:pt x="105281" y="64730"/>
                </a:lnTo>
                <a:lnTo>
                  <a:pt x="108882" y="59659"/>
                </a:lnTo>
                <a:lnTo>
                  <a:pt x="112276" y="55287"/>
                </a:lnTo>
                <a:lnTo>
                  <a:pt x="115530" y="51379"/>
                </a:lnTo>
                <a:lnTo>
                  <a:pt x="118692" y="47783"/>
                </a:lnTo>
                <a:lnTo>
                  <a:pt x="124851" y="41140"/>
                </a:lnTo>
                <a:lnTo>
                  <a:pt x="127883" y="37980"/>
                </a:lnTo>
                <a:lnTo>
                  <a:pt x="130896" y="35873"/>
                </a:lnTo>
                <a:lnTo>
                  <a:pt x="136890" y="33532"/>
                </a:lnTo>
                <a:lnTo>
                  <a:pt x="142861" y="29845"/>
                </a:lnTo>
                <a:lnTo>
                  <a:pt x="145842" y="27473"/>
                </a:lnTo>
                <a:lnTo>
                  <a:pt x="148822" y="26884"/>
                </a:lnTo>
                <a:lnTo>
                  <a:pt x="151801" y="27483"/>
                </a:lnTo>
                <a:lnTo>
                  <a:pt x="158970" y="30834"/>
                </a:lnTo>
                <a:lnTo>
                  <a:pt x="162596" y="33938"/>
                </a:lnTo>
                <a:lnTo>
                  <a:pt x="164952" y="36155"/>
                </a:lnTo>
                <a:lnTo>
                  <a:pt x="166523" y="38625"/>
                </a:lnTo>
                <a:lnTo>
                  <a:pt x="167570" y="41264"/>
                </a:lnTo>
                <a:lnTo>
                  <a:pt x="173991" y="66849"/>
                </a:lnTo>
                <a:lnTo>
                  <a:pt x="174533" y="74963"/>
                </a:lnTo>
                <a:lnTo>
                  <a:pt x="173902" y="82357"/>
                </a:lnTo>
                <a:lnTo>
                  <a:pt x="172490" y="89270"/>
                </a:lnTo>
                <a:lnTo>
                  <a:pt x="172540" y="94871"/>
                </a:lnTo>
                <a:lnTo>
                  <a:pt x="173566" y="99597"/>
                </a:lnTo>
                <a:lnTo>
                  <a:pt x="175242" y="103740"/>
                </a:lnTo>
                <a:lnTo>
                  <a:pt x="176359" y="107494"/>
                </a:lnTo>
                <a:lnTo>
                  <a:pt x="177104" y="110989"/>
                </a:lnTo>
                <a:lnTo>
                  <a:pt x="177601" y="114311"/>
                </a:lnTo>
                <a:lnTo>
                  <a:pt x="178924" y="117518"/>
                </a:lnTo>
                <a:lnTo>
                  <a:pt x="180798" y="120648"/>
                </a:lnTo>
                <a:lnTo>
                  <a:pt x="183040" y="123727"/>
                </a:lnTo>
                <a:lnTo>
                  <a:pt x="186519" y="126772"/>
                </a:lnTo>
                <a:lnTo>
                  <a:pt x="190823" y="129794"/>
                </a:lnTo>
                <a:lnTo>
                  <a:pt x="195676" y="132801"/>
                </a:lnTo>
                <a:lnTo>
                  <a:pt x="199904" y="134806"/>
                </a:lnTo>
                <a:lnTo>
                  <a:pt x="203715" y="136142"/>
                </a:lnTo>
                <a:lnTo>
                  <a:pt x="210595" y="137627"/>
                </a:lnTo>
                <a:lnTo>
                  <a:pt x="216959" y="138287"/>
                </a:lnTo>
                <a:lnTo>
                  <a:pt x="220046" y="139455"/>
                </a:lnTo>
                <a:lnTo>
                  <a:pt x="223096" y="141226"/>
                </a:lnTo>
                <a:lnTo>
                  <a:pt x="232172" y="14774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ARTInkAnnotation8"/>
          <p:cNvSpPr/>
          <p:nvPr/>
        </p:nvSpPr>
        <p:spPr>
          <a:xfrm>
            <a:off x="3554016" y="1732359"/>
            <a:ext cx="80368" cy="214314"/>
          </a:xfrm>
          <a:custGeom>
            <a:avLst/>
            <a:gdLst/>
            <a:ahLst/>
            <a:cxnLst/>
            <a:rect l="0" t="0" r="0" b="0"/>
            <a:pathLst>
              <a:path w="80368" h="214314">
                <a:moveTo>
                  <a:pt x="80367" y="0"/>
                </a:moveTo>
                <a:lnTo>
                  <a:pt x="75626" y="0"/>
                </a:lnTo>
                <a:lnTo>
                  <a:pt x="73238" y="993"/>
                </a:lnTo>
                <a:lnTo>
                  <a:pt x="70653" y="2646"/>
                </a:lnTo>
                <a:lnTo>
                  <a:pt x="64117" y="7689"/>
                </a:lnTo>
                <a:lnTo>
                  <a:pt x="62588" y="9095"/>
                </a:lnTo>
                <a:lnTo>
                  <a:pt x="58244" y="13302"/>
                </a:lnTo>
                <a:lnTo>
                  <a:pt x="26181" y="45265"/>
                </a:lnTo>
                <a:lnTo>
                  <a:pt x="22415" y="50021"/>
                </a:lnTo>
                <a:lnTo>
                  <a:pt x="18912" y="55175"/>
                </a:lnTo>
                <a:lnTo>
                  <a:pt x="15584" y="60596"/>
                </a:lnTo>
                <a:lnTo>
                  <a:pt x="13366" y="65202"/>
                </a:lnTo>
                <a:lnTo>
                  <a:pt x="11887" y="69265"/>
                </a:lnTo>
                <a:lnTo>
                  <a:pt x="9514" y="78174"/>
                </a:lnTo>
                <a:lnTo>
                  <a:pt x="10311" y="79898"/>
                </a:lnTo>
                <a:lnTo>
                  <a:pt x="11835" y="82039"/>
                </a:lnTo>
                <a:lnTo>
                  <a:pt x="13843" y="84458"/>
                </a:lnTo>
                <a:lnTo>
                  <a:pt x="16174" y="87063"/>
                </a:lnTo>
                <a:lnTo>
                  <a:pt x="21410" y="92604"/>
                </a:lnTo>
                <a:lnTo>
                  <a:pt x="24195" y="94478"/>
                </a:lnTo>
                <a:lnTo>
                  <a:pt x="27044" y="95728"/>
                </a:lnTo>
                <a:lnTo>
                  <a:pt x="29935" y="96561"/>
                </a:lnTo>
                <a:lnTo>
                  <a:pt x="32855" y="98108"/>
                </a:lnTo>
                <a:lnTo>
                  <a:pt x="35794" y="100132"/>
                </a:lnTo>
                <a:lnTo>
                  <a:pt x="38745" y="102474"/>
                </a:lnTo>
                <a:lnTo>
                  <a:pt x="42697" y="104035"/>
                </a:lnTo>
                <a:lnTo>
                  <a:pt x="47316" y="105075"/>
                </a:lnTo>
                <a:lnTo>
                  <a:pt x="52380" y="105769"/>
                </a:lnTo>
                <a:lnTo>
                  <a:pt x="55756" y="107224"/>
                </a:lnTo>
                <a:lnTo>
                  <a:pt x="58006" y="109186"/>
                </a:lnTo>
                <a:lnTo>
                  <a:pt x="59506" y="111486"/>
                </a:lnTo>
                <a:lnTo>
                  <a:pt x="61499" y="114012"/>
                </a:lnTo>
                <a:lnTo>
                  <a:pt x="63819" y="116687"/>
                </a:lnTo>
                <a:lnTo>
                  <a:pt x="66359" y="119464"/>
                </a:lnTo>
                <a:lnTo>
                  <a:pt x="69044" y="121314"/>
                </a:lnTo>
                <a:lnTo>
                  <a:pt x="71826" y="122548"/>
                </a:lnTo>
                <a:lnTo>
                  <a:pt x="74673" y="123371"/>
                </a:lnTo>
                <a:lnTo>
                  <a:pt x="76571" y="125903"/>
                </a:lnTo>
                <a:lnTo>
                  <a:pt x="77836" y="129576"/>
                </a:lnTo>
                <a:lnTo>
                  <a:pt x="78680" y="134009"/>
                </a:lnTo>
                <a:lnTo>
                  <a:pt x="79242" y="137957"/>
                </a:lnTo>
                <a:lnTo>
                  <a:pt x="79617" y="141581"/>
                </a:lnTo>
                <a:lnTo>
                  <a:pt x="79867" y="144989"/>
                </a:lnTo>
                <a:lnTo>
                  <a:pt x="79041" y="148253"/>
                </a:lnTo>
                <a:lnTo>
                  <a:pt x="77499" y="151421"/>
                </a:lnTo>
                <a:lnTo>
                  <a:pt x="75478" y="154526"/>
                </a:lnTo>
                <a:lnTo>
                  <a:pt x="73139" y="158580"/>
                </a:lnTo>
                <a:lnTo>
                  <a:pt x="67894" y="168376"/>
                </a:lnTo>
                <a:lnTo>
                  <a:pt x="65107" y="172774"/>
                </a:lnTo>
                <a:lnTo>
                  <a:pt x="62256" y="176698"/>
                </a:lnTo>
                <a:lnTo>
                  <a:pt x="59363" y="180307"/>
                </a:lnTo>
                <a:lnTo>
                  <a:pt x="55450" y="183705"/>
                </a:lnTo>
                <a:lnTo>
                  <a:pt x="50857" y="186962"/>
                </a:lnTo>
                <a:lnTo>
                  <a:pt x="45811" y="190126"/>
                </a:lnTo>
                <a:lnTo>
                  <a:pt x="41454" y="193227"/>
                </a:lnTo>
                <a:lnTo>
                  <a:pt x="37558" y="196287"/>
                </a:lnTo>
                <a:lnTo>
                  <a:pt x="33968" y="199319"/>
                </a:lnTo>
                <a:lnTo>
                  <a:pt x="30583" y="202333"/>
                </a:lnTo>
                <a:lnTo>
                  <a:pt x="24176" y="208327"/>
                </a:lnTo>
                <a:lnTo>
                  <a:pt x="21078" y="210322"/>
                </a:lnTo>
                <a:lnTo>
                  <a:pt x="18020" y="211652"/>
                </a:lnTo>
                <a:lnTo>
                  <a:pt x="10725" y="213787"/>
                </a:lnTo>
                <a:lnTo>
                  <a:pt x="9134" y="213963"/>
                </a:lnTo>
                <a:lnTo>
                  <a:pt x="7081" y="214079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ARTInkAnnotation9"/>
          <p:cNvSpPr/>
          <p:nvPr/>
        </p:nvSpPr>
        <p:spPr>
          <a:xfrm>
            <a:off x="3718636" y="1812726"/>
            <a:ext cx="40763" cy="107158"/>
          </a:xfrm>
          <a:custGeom>
            <a:avLst/>
            <a:gdLst/>
            <a:ahLst/>
            <a:cxnLst/>
            <a:rect l="0" t="0" r="0" b="0"/>
            <a:pathLst>
              <a:path w="40763" h="107158">
                <a:moveTo>
                  <a:pt x="40762" y="0"/>
                </a:moveTo>
                <a:lnTo>
                  <a:pt x="36022" y="4741"/>
                </a:lnTo>
                <a:lnTo>
                  <a:pt x="34625" y="8122"/>
                </a:lnTo>
                <a:lnTo>
                  <a:pt x="33694" y="12360"/>
                </a:lnTo>
                <a:lnTo>
                  <a:pt x="33074" y="17170"/>
                </a:lnTo>
                <a:lnTo>
                  <a:pt x="31668" y="23353"/>
                </a:lnTo>
                <a:lnTo>
                  <a:pt x="29738" y="30452"/>
                </a:lnTo>
                <a:lnTo>
                  <a:pt x="27460" y="38161"/>
                </a:lnTo>
                <a:lnTo>
                  <a:pt x="24948" y="45284"/>
                </a:lnTo>
                <a:lnTo>
                  <a:pt x="22283" y="52018"/>
                </a:lnTo>
                <a:lnTo>
                  <a:pt x="19513" y="58491"/>
                </a:lnTo>
                <a:lnTo>
                  <a:pt x="13789" y="70975"/>
                </a:lnTo>
                <a:lnTo>
                  <a:pt x="10874" y="77083"/>
                </a:lnTo>
                <a:lnTo>
                  <a:pt x="8931" y="82147"/>
                </a:lnTo>
                <a:lnTo>
                  <a:pt x="7635" y="86514"/>
                </a:lnTo>
                <a:lnTo>
                  <a:pt x="5555" y="95914"/>
                </a:lnTo>
                <a:lnTo>
                  <a:pt x="4392" y="97677"/>
                </a:lnTo>
                <a:lnTo>
                  <a:pt x="2625" y="99845"/>
                </a:lnTo>
                <a:lnTo>
                  <a:pt x="455" y="102282"/>
                </a:lnTo>
                <a:lnTo>
                  <a:pt x="0" y="103907"/>
                </a:lnTo>
                <a:lnTo>
                  <a:pt x="689" y="104990"/>
                </a:lnTo>
                <a:lnTo>
                  <a:pt x="5043" y="10715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MARTInkAnnotation10"/>
          <p:cNvSpPr/>
          <p:nvPr/>
        </p:nvSpPr>
        <p:spPr>
          <a:xfrm>
            <a:off x="3821906" y="1669852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17860" y="0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MARTInkAnnotation11"/>
          <p:cNvSpPr/>
          <p:nvPr/>
        </p:nvSpPr>
        <p:spPr>
          <a:xfrm>
            <a:off x="3875593" y="1723584"/>
            <a:ext cx="267782" cy="169511"/>
          </a:xfrm>
          <a:custGeom>
            <a:avLst/>
            <a:gdLst/>
            <a:ahLst/>
            <a:cxnLst/>
            <a:rect l="0" t="0" r="0" b="0"/>
            <a:pathLst>
              <a:path w="267782" h="169511">
                <a:moveTo>
                  <a:pt x="8820" y="80213"/>
                </a:moveTo>
                <a:lnTo>
                  <a:pt x="8820" y="89694"/>
                </a:lnTo>
                <a:lnTo>
                  <a:pt x="7828" y="93479"/>
                </a:lnTo>
                <a:lnTo>
                  <a:pt x="6175" y="96994"/>
                </a:lnTo>
                <a:lnTo>
                  <a:pt x="4080" y="100330"/>
                </a:lnTo>
                <a:lnTo>
                  <a:pt x="2683" y="103546"/>
                </a:lnTo>
                <a:lnTo>
                  <a:pt x="1753" y="106683"/>
                </a:lnTo>
                <a:lnTo>
                  <a:pt x="1132" y="109766"/>
                </a:lnTo>
                <a:lnTo>
                  <a:pt x="718" y="113805"/>
                </a:lnTo>
                <a:lnTo>
                  <a:pt x="443" y="118483"/>
                </a:lnTo>
                <a:lnTo>
                  <a:pt x="136" y="127980"/>
                </a:lnTo>
                <a:lnTo>
                  <a:pt x="0" y="135508"/>
                </a:lnTo>
                <a:lnTo>
                  <a:pt x="1947" y="138904"/>
                </a:lnTo>
                <a:lnTo>
                  <a:pt x="5231" y="142161"/>
                </a:lnTo>
                <a:lnTo>
                  <a:pt x="13178" y="147433"/>
                </a:lnTo>
                <a:lnTo>
                  <a:pt x="20018" y="149776"/>
                </a:lnTo>
                <a:lnTo>
                  <a:pt x="23231" y="149408"/>
                </a:lnTo>
                <a:lnTo>
                  <a:pt x="26365" y="148172"/>
                </a:lnTo>
                <a:lnTo>
                  <a:pt x="29446" y="146354"/>
                </a:lnTo>
                <a:lnTo>
                  <a:pt x="32493" y="143159"/>
                </a:lnTo>
                <a:lnTo>
                  <a:pt x="35516" y="139044"/>
                </a:lnTo>
                <a:lnTo>
                  <a:pt x="38524" y="134317"/>
                </a:lnTo>
                <a:lnTo>
                  <a:pt x="42513" y="130173"/>
                </a:lnTo>
                <a:lnTo>
                  <a:pt x="47157" y="126418"/>
                </a:lnTo>
                <a:lnTo>
                  <a:pt x="52238" y="122922"/>
                </a:lnTo>
                <a:lnTo>
                  <a:pt x="56617" y="118608"/>
                </a:lnTo>
                <a:lnTo>
                  <a:pt x="60529" y="113747"/>
                </a:lnTo>
                <a:lnTo>
                  <a:pt x="64129" y="108522"/>
                </a:lnTo>
                <a:lnTo>
                  <a:pt x="67521" y="104046"/>
                </a:lnTo>
                <a:lnTo>
                  <a:pt x="70774" y="100071"/>
                </a:lnTo>
                <a:lnTo>
                  <a:pt x="73935" y="96428"/>
                </a:lnTo>
                <a:lnTo>
                  <a:pt x="76043" y="93007"/>
                </a:lnTo>
                <a:lnTo>
                  <a:pt x="77448" y="89735"/>
                </a:lnTo>
                <a:lnTo>
                  <a:pt x="78385" y="86561"/>
                </a:lnTo>
                <a:lnTo>
                  <a:pt x="79009" y="83453"/>
                </a:lnTo>
                <a:lnTo>
                  <a:pt x="79425" y="80388"/>
                </a:lnTo>
                <a:lnTo>
                  <a:pt x="79703" y="77353"/>
                </a:lnTo>
                <a:lnTo>
                  <a:pt x="79888" y="73345"/>
                </a:lnTo>
                <a:lnTo>
                  <a:pt x="80093" y="63601"/>
                </a:lnTo>
                <a:lnTo>
                  <a:pt x="79156" y="60208"/>
                </a:lnTo>
                <a:lnTo>
                  <a:pt x="77539" y="57947"/>
                </a:lnTo>
                <a:lnTo>
                  <a:pt x="73096" y="54442"/>
                </a:lnTo>
                <a:lnTo>
                  <a:pt x="67814" y="49577"/>
                </a:lnTo>
                <a:lnTo>
                  <a:pt x="64025" y="47882"/>
                </a:lnTo>
                <a:lnTo>
                  <a:pt x="59514" y="46753"/>
                </a:lnTo>
                <a:lnTo>
                  <a:pt x="54522" y="46000"/>
                </a:lnTo>
                <a:lnTo>
                  <a:pt x="46330" y="45163"/>
                </a:lnTo>
                <a:lnTo>
                  <a:pt x="39382" y="44791"/>
                </a:lnTo>
                <a:lnTo>
                  <a:pt x="28549" y="44533"/>
                </a:lnTo>
                <a:lnTo>
                  <a:pt x="21904" y="44502"/>
                </a:lnTo>
                <a:lnTo>
                  <a:pt x="23896" y="44497"/>
                </a:lnTo>
                <a:lnTo>
                  <a:pt x="24824" y="43504"/>
                </a:lnTo>
                <a:lnTo>
                  <a:pt x="25443" y="41850"/>
                </a:lnTo>
                <a:lnTo>
                  <a:pt x="25855" y="39755"/>
                </a:lnTo>
                <a:lnTo>
                  <a:pt x="28959" y="34781"/>
                </a:lnTo>
                <a:lnTo>
                  <a:pt x="31176" y="32065"/>
                </a:lnTo>
                <a:lnTo>
                  <a:pt x="34638" y="29263"/>
                </a:lnTo>
                <a:lnTo>
                  <a:pt x="38931" y="26402"/>
                </a:lnTo>
                <a:lnTo>
                  <a:pt x="43777" y="23503"/>
                </a:lnTo>
                <a:lnTo>
                  <a:pt x="48991" y="20578"/>
                </a:lnTo>
                <a:lnTo>
                  <a:pt x="60078" y="14683"/>
                </a:lnTo>
                <a:lnTo>
                  <a:pt x="77476" y="5785"/>
                </a:lnTo>
                <a:lnTo>
                  <a:pt x="83364" y="3805"/>
                </a:lnTo>
                <a:lnTo>
                  <a:pt x="89274" y="2485"/>
                </a:lnTo>
                <a:lnTo>
                  <a:pt x="95198" y="1605"/>
                </a:lnTo>
                <a:lnTo>
                  <a:pt x="101132" y="1019"/>
                </a:lnTo>
                <a:lnTo>
                  <a:pt x="107072" y="628"/>
                </a:lnTo>
                <a:lnTo>
                  <a:pt x="113017" y="367"/>
                </a:lnTo>
                <a:lnTo>
                  <a:pt x="124914" y="77"/>
                </a:lnTo>
                <a:lnTo>
                  <a:pt x="130864" y="0"/>
                </a:lnTo>
                <a:lnTo>
                  <a:pt x="136816" y="941"/>
                </a:lnTo>
                <a:lnTo>
                  <a:pt x="142768" y="2560"/>
                </a:lnTo>
                <a:lnTo>
                  <a:pt x="148720" y="4632"/>
                </a:lnTo>
                <a:lnTo>
                  <a:pt x="153681" y="7997"/>
                </a:lnTo>
                <a:lnTo>
                  <a:pt x="157980" y="12225"/>
                </a:lnTo>
                <a:lnTo>
                  <a:pt x="161838" y="17029"/>
                </a:lnTo>
                <a:lnTo>
                  <a:pt x="165403" y="22215"/>
                </a:lnTo>
                <a:lnTo>
                  <a:pt x="168771" y="27657"/>
                </a:lnTo>
                <a:lnTo>
                  <a:pt x="172009" y="33269"/>
                </a:lnTo>
                <a:lnTo>
                  <a:pt x="174167" y="38995"/>
                </a:lnTo>
                <a:lnTo>
                  <a:pt x="175607" y="44797"/>
                </a:lnTo>
                <a:lnTo>
                  <a:pt x="176566" y="50649"/>
                </a:lnTo>
                <a:lnTo>
                  <a:pt x="176213" y="56535"/>
                </a:lnTo>
                <a:lnTo>
                  <a:pt x="174986" y="62443"/>
                </a:lnTo>
                <a:lnTo>
                  <a:pt x="173176" y="68366"/>
                </a:lnTo>
                <a:lnTo>
                  <a:pt x="170976" y="74299"/>
                </a:lnTo>
                <a:lnTo>
                  <a:pt x="168518" y="80240"/>
                </a:lnTo>
                <a:lnTo>
                  <a:pt x="165887" y="86184"/>
                </a:lnTo>
                <a:lnTo>
                  <a:pt x="160318" y="98080"/>
                </a:lnTo>
                <a:lnTo>
                  <a:pt x="157444" y="104030"/>
                </a:lnTo>
                <a:lnTo>
                  <a:pt x="154535" y="108990"/>
                </a:lnTo>
                <a:lnTo>
                  <a:pt x="151605" y="113288"/>
                </a:lnTo>
                <a:lnTo>
                  <a:pt x="144512" y="122575"/>
                </a:lnTo>
                <a:lnTo>
                  <a:pt x="143542" y="126491"/>
                </a:lnTo>
                <a:lnTo>
                  <a:pt x="143283" y="128924"/>
                </a:lnTo>
                <a:lnTo>
                  <a:pt x="143111" y="129554"/>
                </a:lnTo>
                <a:lnTo>
                  <a:pt x="142811" y="125675"/>
                </a:lnTo>
                <a:lnTo>
                  <a:pt x="143788" y="123420"/>
                </a:lnTo>
                <a:lnTo>
                  <a:pt x="147520" y="115621"/>
                </a:lnTo>
                <a:lnTo>
                  <a:pt x="149904" y="111756"/>
                </a:lnTo>
                <a:lnTo>
                  <a:pt x="152486" y="108187"/>
                </a:lnTo>
                <a:lnTo>
                  <a:pt x="155199" y="104815"/>
                </a:lnTo>
                <a:lnTo>
                  <a:pt x="158992" y="100583"/>
                </a:lnTo>
                <a:lnTo>
                  <a:pt x="168498" y="90589"/>
                </a:lnTo>
                <a:lnTo>
                  <a:pt x="173811" y="86138"/>
                </a:lnTo>
                <a:lnTo>
                  <a:pt x="179338" y="82179"/>
                </a:lnTo>
                <a:lnTo>
                  <a:pt x="185006" y="78547"/>
                </a:lnTo>
                <a:lnTo>
                  <a:pt x="190770" y="75134"/>
                </a:lnTo>
                <a:lnTo>
                  <a:pt x="196597" y="71866"/>
                </a:lnTo>
                <a:lnTo>
                  <a:pt x="208362" y="65589"/>
                </a:lnTo>
                <a:lnTo>
                  <a:pt x="220206" y="59492"/>
                </a:lnTo>
                <a:lnTo>
                  <a:pt x="225150" y="57469"/>
                </a:lnTo>
                <a:lnTo>
                  <a:pt x="233290" y="55222"/>
                </a:lnTo>
                <a:lnTo>
                  <a:pt x="240215" y="54223"/>
                </a:lnTo>
                <a:lnTo>
                  <a:pt x="243451" y="53957"/>
                </a:lnTo>
                <a:lnTo>
                  <a:pt x="246600" y="54771"/>
                </a:lnTo>
                <a:lnTo>
                  <a:pt x="252745" y="58322"/>
                </a:lnTo>
                <a:lnTo>
                  <a:pt x="254780" y="60658"/>
                </a:lnTo>
                <a:lnTo>
                  <a:pt x="256138" y="63208"/>
                </a:lnTo>
                <a:lnTo>
                  <a:pt x="257042" y="65899"/>
                </a:lnTo>
                <a:lnTo>
                  <a:pt x="257645" y="68686"/>
                </a:lnTo>
                <a:lnTo>
                  <a:pt x="258048" y="71536"/>
                </a:lnTo>
                <a:lnTo>
                  <a:pt x="258316" y="74428"/>
                </a:lnTo>
                <a:lnTo>
                  <a:pt x="257502" y="78341"/>
                </a:lnTo>
                <a:lnTo>
                  <a:pt x="255968" y="82934"/>
                </a:lnTo>
                <a:lnTo>
                  <a:pt x="253953" y="87980"/>
                </a:lnTo>
                <a:lnTo>
                  <a:pt x="251617" y="93328"/>
                </a:lnTo>
                <a:lnTo>
                  <a:pt x="246376" y="104563"/>
                </a:lnTo>
                <a:lnTo>
                  <a:pt x="244581" y="110337"/>
                </a:lnTo>
                <a:lnTo>
                  <a:pt x="243385" y="116170"/>
                </a:lnTo>
                <a:lnTo>
                  <a:pt x="242587" y="122044"/>
                </a:lnTo>
                <a:lnTo>
                  <a:pt x="241064" y="127944"/>
                </a:lnTo>
                <a:lnTo>
                  <a:pt x="239055" y="133862"/>
                </a:lnTo>
                <a:lnTo>
                  <a:pt x="236725" y="139791"/>
                </a:lnTo>
                <a:lnTo>
                  <a:pt x="235171" y="144736"/>
                </a:lnTo>
                <a:lnTo>
                  <a:pt x="234135" y="149026"/>
                </a:lnTo>
                <a:lnTo>
                  <a:pt x="233444" y="152877"/>
                </a:lnTo>
                <a:lnTo>
                  <a:pt x="233976" y="155445"/>
                </a:lnTo>
                <a:lnTo>
                  <a:pt x="235323" y="157156"/>
                </a:lnTo>
                <a:lnTo>
                  <a:pt x="239465" y="160051"/>
                </a:lnTo>
                <a:lnTo>
                  <a:pt x="244613" y="164644"/>
                </a:lnTo>
                <a:lnTo>
                  <a:pt x="247375" y="166266"/>
                </a:lnTo>
                <a:lnTo>
                  <a:pt x="253089" y="168068"/>
                </a:lnTo>
                <a:lnTo>
                  <a:pt x="258936" y="168869"/>
                </a:lnTo>
                <a:lnTo>
                  <a:pt x="267781" y="16951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MARTInkAnnotation12"/>
          <p:cNvSpPr/>
          <p:nvPr/>
        </p:nvSpPr>
        <p:spPr>
          <a:xfrm>
            <a:off x="4304109" y="1669852"/>
            <a:ext cx="62509" cy="196453"/>
          </a:xfrm>
          <a:custGeom>
            <a:avLst/>
            <a:gdLst/>
            <a:ahLst/>
            <a:cxnLst/>
            <a:rect l="0" t="0" r="0" b="0"/>
            <a:pathLst>
              <a:path w="62509" h="196453">
                <a:moveTo>
                  <a:pt x="62508" y="0"/>
                </a:moveTo>
                <a:lnTo>
                  <a:pt x="53027" y="4740"/>
                </a:lnTo>
                <a:lnTo>
                  <a:pt x="49242" y="7129"/>
                </a:lnTo>
                <a:lnTo>
                  <a:pt x="45727" y="9713"/>
                </a:lnTo>
                <a:lnTo>
                  <a:pt x="42390" y="12428"/>
                </a:lnTo>
                <a:lnTo>
                  <a:pt x="38183" y="15231"/>
                </a:lnTo>
                <a:lnTo>
                  <a:pt x="33393" y="18091"/>
                </a:lnTo>
                <a:lnTo>
                  <a:pt x="28215" y="20990"/>
                </a:lnTo>
                <a:lnTo>
                  <a:pt x="23771" y="24907"/>
                </a:lnTo>
                <a:lnTo>
                  <a:pt x="19816" y="29503"/>
                </a:lnTo>
                <a:lnTo>
                  <a:pt x="16187" y="34552"/>
                </a:lnTo>
                <a:lnTo>
                  <a:pt x="13769" y="38909"/>
                </a:lnTo>
                <a:lnTo>
                  <a:pt x="12155" y="42806"/>
                </a:lnTo>
                <a:lnTo>
                  <a:pt x="11080" y="46397"/>
                </a:lnTo>
                <a:lnTo>
                  <a:pt x="10364" y="49783"/>
                </a:lnTo>
                <a:lnTo>
                  <a:pt x="9886" y="53032"/>
                </a:lnTo>
                <a:lnTo>
                  <a:pt x="9567" y="56191"/>
                </a:lnTo>
                <a:lnTo>
                  <a:pt x="9355" y="59288"/>
                </a:lnTo>
                <a:lnTo>
                  <a:pt x="9119" y="65376"/>
                </a:lnTo>
                <a:lnTo>
                  <a:pt x="10048" y="67396"/>
                </a:lnTo>
                <a:lnTo>
                  <a:pt x="11660" y="68743"/>
                </a:lnTo>
                <a:lnTo>
                  <a:pt x="13726" y="69641"/>
                </a:lnTo>
                <a:lnTo>
                  <a:pt x="16097" y="71232"/>
                </a:lnTo>
                <a:lnTo>
                  <a:pt x="18669" y="73285"/>
                </a:lnTo>
                <a:lnTo>
                  <a:pt x="21376" y="75645"/>
                </a:lnTo>
                <a:lnTo>
                  <a:pt x="24173" y="78211"/>
                </a:lnTo>
                <a:lnTo>
                  <a:pt x="29926" y="83708"/>
                </a:lnTo>
                <a:lnTo>
                  <a:pt x="38743" y="92381"/>
                </a:lnTo>
                <a:lnTo>
                  <a:pt x="40712" y="95322"/>
                </a:lnTo>
                <a:lnTo>
                  <a:pt x="42024" y="98274"/>
                </a:lnTo>
                <a:lnTo>
                  <a:pt x="42899" y="101235"/>
                </a:lnTo>
                <a:lnTo>
                  <a:pt x="44474" y="103208"/>
                </a:lnTo>
                <a:lnTo>
                  <a:pt x="46517" y="104524"/>
                </a:lnTo>
                <a:lnTo>
                  <a:pt x="48871" y="105401"/>
                </a:lnTo>
                <a:lnTo>
                  <a:pt x="51432" y="106978"/>
                </a:lnTo>
                <a:lnTo>
                  <a:pt x="54132" y="109022"/>
                </a:lnTo>
                <a:lnTo>
                  <a:pt x="56924" y="111376"/>
                </a:lnTo>
                <a:lnTo>
                  <a:pt x="58786" y="113938"/>
                </a:lnTo>
                <a:lnTo>
                  <a:pt x="60026" y="116638"/>
                </a:lnTo>
                <a:lnTo>
                  <a:pt x="61405" y="122284"/>
                </a:lnTo>
                <a:lnTo>
                  <a:pt x="62018" y="128101"/>
                </a:lnTo>
                <a:lnTo>
                  <a:pt x="62290" y="133993"/>
                </a:lnTo>
                <a:lnTo>
                  <a:pt x="62363" y="136954"/>
                </a:lnTo>
                <a:lnTo>
                  <a:pt x="61419" y="140912"/>
                </a:lnTo>
                <a:lnTo>
                  <a:pt x="59798" y="145535"/>
                </a:lnTo>
                <a:lnTo>
                  <a:pt x="57724" y="150601"/>
                </a:lnTo>
                <a:lnTo>
                  <a:pt x="55350" y="154971"/>
                </a:lnTo>
                <a:lnTo>
                  <a:pt x="52775" y="158876"/>
                </a:lnTo>
                <a:lnTo>
                  <a:pt x="50066" y="162472"/>
                </a:lnTo>
                <a:lnTo>
                  <a:pt x="47268" y="165862"/>
                </a:lnTo>
                <a:lnTo>
                  <a:pt x="44411" y="169113"/>
                </a:lnTo>
                <a:lnTo>
                  <a:pt x="41514" y="172273"/>
                </a:lnTo>
                <a:lnTo>
                  <a:pt x="37598" y="175372"/>
                </a:lnTo>
                <a:lnTo>
                  <a:pt x="33003" y="178430"/>
                </a:lnTo>
                <a:lnTo>
                  <a:pt x="27955" y="181461"/>
                </a:lnTo>
                <a:lnTo>
                  <a:pt x="23598" y="184474"/>
                </a:lnTo>
                <a:lnTo>
                  <a:pt x="19701" y="187475"/>
                </a:lnTo>
                <a:lnTo>
                  <a:pt x="16110" y="190467"/>
                </a:lnTo>
                <a:lnTo>
                  <a:pt x="12725" y="192462"/>
                </a:lnTo>
                <a:lnTo>
                  <a:pt x="9476" y="193792"/>
                </a:lnTo>
                <a:lnTo>
                  <a:pt x="0" y="19645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MARTInkAnnotation13"/>
          <p:cNvSpPr/>
          <p:nvPr/>
        </p:nvSpPr>
        <p:spPr>
          <a:xfrm>
            <a:off x="3723680" y="1518047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ARTInkAnnotation14"/>
          <p:cNvSpPr/>
          <p:nvPr/>
        </p:nvSpPr>
        <p:spPr>
          <a:xfrm>
            <a:off x="1191586" y="2071843"/>
            <a:ext cx="174548" cy="240933"/>
          </a:xfrm>
          <a:custGeom>
            <a:avLst/>
            <a:gdLst/>
            <a:ahLst/>
            <a:cxnLst/>
            <a:rect l="0" t="0" r="0" b="0"/>
            <a:pathLst>
              <a:path w="174548" h="240933">
                <a:moveTo>
                  <a:pt x="138937" y="89141"/>
                </a:moveTo>
                <a:lnTo>
                  <a:pt x="131249" y="81453"/>
                </a:lnTo>
                <a:lnTo>
                  <a:pt x="130559" y="78117"/>
                </a:lnTo>
                <a:lnTo>
                  <a:pt x="130117" y="72632"/>
                </a:lnTo>
                <a:lnTo>
                  <a:pt x="129088" y="72182"/>
                </a:lnTo>
                <a:lnTo>
                  <a:pt x="123892" y="71549"/>
                </a:lnTo>
                <a:lnTo>
                  <a:pt x="118597" y="71298"/>
                </a:lnTo>
                <a:lnTo>
                  <a:pt x="95091" y="71282"/>
                </a:lnTo>
                <a:lnTo>
                  <a:pt x="90855" y="70290"/>
                </a:lnTo>
                <a:lnTo>
                  <a:pt x="87038" y="68636"/>
                </a:lnTo>
                <a:lnTo>
                  <a:pt x="83502" y="66542"/>
                </a:lnTo>
                <a:lnTo>
                  <a:pt x="80153" y="65145"/>
                </a:lnTo>
                <a:lnTo>
                  <a:pt x="76927" y="64214"/>
                </a:lnTo>
                <a:lnTo>
                  <a:pt x="73785" y="63594"/>
                </a:lnTo>
                <a:lnTo>
                  <a:pt x="70698" y="63180"/>
                </a:lnTo>
                <a:lnTo>
                  <a:pt x="67647" y="62904"/>
                </a:lnTo>
                <a:lnTo>
                  <a:pt x="60363" y="62461"/>
                </a:lnTo>
                <a:lnTo>
                  <a:pt x="56721" y="62401"/>
                </a:lnTo>
                <a:lnTo>
                  <a:pt x="54361" y="62384"/>
                </a:lnTo>
                <a:lnTo>
                  <a:pt x="51795" y="63366"/>
                </a:lnTo>
                <a:lnTo>
                  <a:pt x="49093" y="65012"/>
                </a:lnTo>
                <a:lnTo>
                  <a:pt x="46299" y="67102"/>
                </a:lnTo>
                <a:lnTo>
                  <a:pt x="43444" y="68495"/>
                </a:lnTo>
                <a:lnTo>
                  <a:pt x="40549" y="69424"/>
                </a:lnTo>
                <a:lnTo>
                  <a:pt x="33513" y="70915"/>
                </a:lnTo>
                <a:lnTo>
                  <a:pt x="29905" y="73765"/>
                </a:lnTo>
                <a:lnTo>
                  <a:pt x="27554" y="75914"/>
                </a:lnTo>
                <a:lnTo>
                  <a:pt x="25986" y="78339"/>
                </a:lnTo>
                <a:lnTo>
                  <a:pt x="24245" y="83679"/>
                </a:lnTo>
                <a:lnTo>
                  <a:pt x="21796" y="86492"/>
                </a:lnTo>
                <a:lnTo>
                  <a:pt x="18179" y="89359"/>
                </a:lnTo>
                <a:lnTo>
                  <a:pt x="13783" y="92263"/>
                </a:lnTo>
                <a:lnTo>
                  <a:pt x="10853" y="96184"/>
                </a:lnTo>
                <a:lnTo>
                  <a:pt x="8899" y="100781"/>
                </a:lnTo>
                <a:lnTo>
                  <a:pt x="7597" y="105831"/>
                </a:lnTo>
                <a:lnTo>
                  <a:pt x="6729" y="110190"/>
                </a:lnTo>
                <a:lnTo>
                  <a:pt x="5764" y="117678"/>
                </a:lnTo>
                <a:lnTo>
                  <a:pt x="4515" y="122057"/>
                </a:lnTo>
                <a:lnTo>
                  <a:pt x="2689" y="126960"/>
                </a:lnTo>
                <a:lnTo>
                  <a:pt x="480" y="132213"/>
                </a:lnTo>
                <a:lnTo>
                  <a:pt x="0" y="136707"/>
                </a:lnTo>
                <a:lnTo>
                  <a:pt x="672" y="140696"/>
                </a:lnTo>
                <a:lnTo>
                  <a:pt x="2112" y="144347"/>
                </a:lnTo>
                <a:lnTo>
                  <a:pt x="3072" y="148765"/>
                </a:lnTo>
                <a:lnTo>
                  <a:pt x="3712" y="153695"/>
                </a:lnTo>
                <a:lnTo>
                  <a:pt x="4139" y="158966"/>
                </a:lnTo>
                <a:lnTo>
                  <a:pt x="4423" y="163472"/>
                </a:lnTo>
                <a:lnTo>
                  <a:pt x="4739" y="171125"/>
                </a:lnTo>
                <a:lnTo>
                  <a:pt x="4942" y="190260"/>
                </a:lnTo>
                <a:lnTo>
                  <a:pt x="4970" y="197914"/>
                </a:lnTo>
                <a:lnTo>
                  <a:pt x="5969" y="201344"/>
                </a:lnTo>
                <a:lnTo>
                  <a:pt x="9726" y="207801"/>
                </a:lnTo>
                <a:lnTo>
                  <a:pt x="12057" y="213978"/>
                </a:lnTo>
                <a:lnTo>
                  <a:pt x="13093" y="220030"/>
                </a:lnTo>
                <a:lnTo>
                  <a:pt x="13553" y="226028"/>
                </a:lnTo>
                <a:lnTo>
                  <a:pt x="14668" y="229016"/>
                </a:lnTo>
                <a:lnTo>
                  <a:pt x="18553" y="234982"/>
                </a:lnTo>
                <a:lnTo>
                  <a:pt x="20978" y="236970"/>
                </a:lnTo>
                <a:lnTo>
                  <a:pt x="23587" y="238295"/>
                </a:lnTo>
                <a:lnTo>
                  <a:pt x="26318" y="239179"/>
                </a:lnTo>
                <a:lnTo>
                  <a:pt x="29131" y="239768"/>
                </a:lnTo>
                <a:lnTo>
                  <a:pt x="31999" y="240160"/>
                </a:lnTo>
                <a:lnTo>
                  <a:pt x="34903" y="240422"/>
                </a:lnTo>
                <a:lnTo>
                  <a:pt x="37831" y="240597"/>
                </a:lnTo>
                <a:lnTo>
                  <a:pt x="43730" y="240791"/>
                </a:lnTo>
                <a:lnTo>
                  <a:pt x="56594" y="240915"/>
                </a:lnTo>
                <a:lnTo>
                  <a:pt x="66291" y="240932"/>
                </a:lnTo>
                <a:lnTo>
                  <a:pt x="70663" y="239945"/>
                </a:lnTo>
                <a:lnTo>
                  <a:pt x="74569" y="238294"/>
                </a:lnTo>
                <a:lnTo>
                  <a:pt x="78166" y="236202"/>
                </a:lnTo>
                <a:lnTo>
                  <a:pt x="81556" y="233814"/>
                </a:lnTo>
                <a:lnTo>
                  <a:pt x="84808" y="231230"/>
                </a:lnTo>
                <a:lnTo>
                  <a:pt x="87968" y="228516"/>
                </a:lnTo>
                <a:lnTo>
                  <a:pt x="91067" y="224721"/>
                </a:lnTo>
                <a:lnTo>
                  <a:pt x="94126" y="220208"/>
                </a:lnTo>
                <a:lnTo>
                  <a:pt x="97157" y="215214"/>
                </a:lnTo>
                <a:lnTo>
                  <a:pt x="100170" y="210893"/>
                </a:lnTo>
                <a:lnTo>
                  <a:pt x="103170" y="207020"/>
                </a:lnTo>
                <a:lnTo>
                  <a:pt x="106163" y="203446"/>
                </a:lnTo>
                <a:lnTo>
                  <a:pt x="108158" y="199079"/>
                </a:lnTo>
                <a:lnTo>
                  <a:pt x="109488" y="194183"/>
                </a:lnTo>
                <a:lnTo>
                  <a:pt x="110375" y="188935"/>
                </a:lnTo>
                <a:lnTo>
                  <a:pt x="113943" y="178491"/>
                </a:lnTo>
                <a:lnTo>
                  <a:pt x="119298" y="164582"/>
                </a:lnTo>
                <a:lnTo>
                  <a:pt x="125844" y="148365"/>
                </a:lnTo>
                <a:lnTo>
                  <a:pt x="130209" y="135569"/>
                </a:lnTo>
                <a:lnTo>
                  <a:pt x="133118" y="125054"/>
                </a:lnTo>
                <a:lnTo>
                  <a:pt x="135058" y="116060"/>
                </a:lnTo>
                <a:lnTo>
                  <a:pt x="136351" y="108079"/>
                </a:lnTo>
                <a:lnTo>
                  <a:pt x="137213" y="100774"/>
                </a:lnTo>
                <a:lnTo>
                  <a:pt x="137788" y="93920"/>
                </a:lnTo>
                <a:lnTo>
                  <a:pt x="138171" y="88358"/>
                </a:lnTo>
                <a:lnTo>
                  <a:pt x="138597" y="79533"/>
                </a:lnTo>
                <a:lnTo>
                  <a:pt x="138786" y="69657"/>
                </a:lnTo>
                <a:lnTo>
                  <a:pt x="138937" y="5841"/>
                </a:lnTo>
                <a:lnTo>
                  <a:pt x="139929" y="3842"/>
                </a:lnTo>
                <a:lnTo>
                  <a:pt x="141583" y="2509"/>
                </a:lnTo>
                <a:lnTo>
                  <a:pt x="146626" y="371"/>
                </a:lnTo>
                <a:lnTo>
                  <a:pt x="149961" y="78"/>
                </a:lnTo>
                <a:lnTo>
                  <a:pt x="152240" y="0"/>
                </a:lnTo>
                <a:lnTo>
                  <a:pt x="153759" y="941"/>
                </a:lnTo>
                <a:lnTo>
                  <a:pt x="154771" y="2560"/>
                </a:lnTo>
                <a:lnTo>
                  <a:pt x="155897" y="7004"/>
                </a:lnTo>
                <a:lnTo>
                  <a:pt x="156397" y="12287"/>
                </a:lnTo>
                <a:lnTo>
                  <a:pt x="156619" y="17942"/>
                </a:lnTo>
                <a:lnTo>
                  <a:pt x="156718" y="24755"/>
                </a:lnTo>
                <a:lnTo>
                  <a:pt x="156762" y="34397"/>
                </a:lnTo>
                <a:lnTo>
                  <a:pt x="157766" y="39747"/>
                </a:lnTo>
                <a:lnTo>
                  <a:pt x="159427" y="45298"/>
                </a:lnTo>
                <a:lnTo>
                  <a:pt x="161527" y="50983"/>
                </a:lnTo>
                <a:lnTo>
                  <a:pt x="161934" y="56757"/>
                </a:lnTo>
                <a:lnTo>
                  <a:pt x="161214" y="62591"/>
                </a:lnTo>
                <a:lnTo>
                  <a:pt x="159742" y="68464"/>
                </a:lnTo>
                <a:lnTo>
                  <a:pt x="158760" y="75357"/>
                </a:lnTo>
                <a:lnTo>
                  <a:pt x="158106" y="82928"/>
                </a:lnTo>
                <a:lnTo>
                  <a:pt x="157669" y="90952"/>
                </a:lnTo>
                <a:lnTo>
                  <a:pt x="157185" y="105160"/>
                </a:lnTo>
                <a:lnTo>
                  <a:pt x="156873" y="130450"/>
                </a:lnTo>
                <a:lnTo>
                  <a:pt x="157840" y="136524"/>
                </a:lnTo>
                <a:lnTo>
                  <a:pt x="159477" y="142558"/>
                </a:lnTo>
                <a:lnTo>
                  <a:pt x="161560" y="148565"/>
                </a:lnTo>
                <a:lnTo>
                  <a:pt x="162949" y="154554"/>
                </a:lnTo>
                <a:lnTo>
                  <a:pt x="163875" y="160531"/>
                </a:lnTo>
                <a:lnTo>
                  <a:pt x="164492" y="166500"/>
                </a:lnTo>
                <a:lnTo>
                  <a:pt x="164903" y="172464"/>
                </a:lnTo>
                <a:lnTo>
                  <a:pt x="165178" y="178424"/>
                </a:lnTo>
                <a:lnTo>
                  <a:pt x="165564" y="193647"/>
                </a:lnTo>
                <a:lnTo>
                  <a:pt x="165694" y="207680"/>
                </a:lnTo>
                <a:lnTo>
                  <a:pt x="166697" y="210831"/>
                </a:lnTo>
                <a:lnTo>
                  <a:pt x="170457" y="216978"/>
                </a:lnTo>
                <a:lnTo>
                  <a:pt x="173412" y="221277"/>
                </a:lnTo>
                <a:lnTo>
                  <a:pt x="174103" y="224928"/>
                </a:lnTo>
                <a:lnTo>
                  <a:pt x="174547" y="230616"/>
                </a:lnTo>
                <a:lnTo>
                  <a:pt x="173591" y="231083"/>
                </a:lnTo>
                <a:lnTo>
                  <a:pt x="171962" y="231394"/>
                </a:lnTo>
                <a:lnTo>
                  <a:pt x="165727" y="23201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ARTInkAnnotation15"/>
          <p:cNvSpPr/>
          <p:nvPr/>
        </p:nvSpPr>
        <p:spPr>
          <a:xfrm>
            <a:off x="1473766" y="2223492"/>
            <a:ext cx="17493" cy="98228"/>
          </a:xfrm>
          <a:custGeom>
            <a:avLst/>
            <a:gdLst/>
            <a:ahLst/>
            <a:cxnLst/>
            <a:rect l="0" t="0" r="0" b="0"/>
            <a:pathLst>
              <a:path w="17493" h="98228">
                <a:moveTo>
                  <a:pt x="8562" y="0"/>
                </a:moveTo>
                <a:lnTo>
                  <a:pt x="8562" y="12429"/>
                </a:lnTo>
                <a:lnTo>
                  <a:pt x="7570" y="16223"/>
                </a:lnTo>
                <a:lnTo>
                  <a:pt x="5916" y="20737"/>
                </a:lnTo>
                <a:lnTo>
                  <a:pt x="3822" y="25731"/>
                </a:lnTo>
                <a:lnTo>
                  <a:pt x="2425" y="30053"/>
                </a:lnTo>
                <a:lnTo>
                  <a:pt x="1494" y="33926"/>
                </a:lnTo>
                <a:lnTo>
                  <a:pt x="874" y="37500"/>
                </a:lnTo>
                <a:lnTo>
                  <a:pt x="460" y="41867"/>
                </a:lnTo>
                <a:lnTo>
                  <a:pt x="184" y="46763"/>
                </a:lnTo>
                <a:lnTo>
                  <a:pt x="0" y="52011"/>
                </a:lnTo>
                <a:lnTo>
                  <a:pt x="870" y="57494"/>
                </a:lnTo>
                <a:lnTo>
                  <a:pt x="2442" y="63134"/>
                </a:lnTo>
                <a:lnTo>
                  <a:pt x="4482" y="68879"/>
                </a:lnTo>
                <a:lnTo>
                  <a:pt x="5842" y="73700"/>
                </a:lnTo>
                <a:lnTo>
                  <a:pt x="6749" y="77907"/>
                </a:lnTo>
                <a:lnTo>
                  <a:pt x="7353" y="81704"/>
                </a:lnTo>
                <a:lnTo>
                  <a:pt x="7756" y="85227"/>
                </a:lnTo>
                <a:lnTo>
                  <a:pt x="8025" y="88568"/>
                </a:lnTo>
                <a:lnTo>
                  <a:pt x="8204" y="91788"/>
                </a:lnTo>
                <a:lnTo>
                  <a:pt x="9315" y="93934"/>
                </a:lnTo>
                <a:lnTo>
                  <a:pt x="11049" y="95365"/>
                </a:lnTo>
                <a:lnTo>
                  <a:pt x="17492" y="9822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MARTInkAnnotation16"/>
          <p:cNvSpPr/>
          <p:nvPr/>
        </p:nvSpPr>
        <p:spPr>
          <a:xfrm>
            <a:off x="1491258" y="2143125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17859"/>
                </a:moveTo>
                <a:lnTo>
                  <a:pt x="8930" y="13119"/>
                </a:lnTo>
                <a:lnTo>
                  <a:pt x="7937" y="10730"/>
                </a:lnTo>
                <a:lnTo>
                  <a:pt x="6284" y="8146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ARTInkAnnotation17"/>
          <p:cNvSpPr/>
          <p:nvPr/>
        </p:nvSpPr>
        <p:spPr>
          <a:xfrm>
            <a:off x="1625203" y="2053828"/>
            <a:ext cx="141480" cy="276818"/>
          </a:xfrm>
          <a:custGeom>
            <a:avLst/>
            <a:gdLst/>
            <a:ahLst/>
            <a:cxnLst/>
            <a:rect l="0" t="0" r="0" b="0"/>
            <a:pathLst>
              <a:path w="141480" h="276818">
                <a:moveTo>
                  <a:pt x="133945" y="8930"/>
                </a:moveTo>
                <a:lnTo>
                  <a:pt x="118568" y="1241"/>
                </a:lnTo>
                <a:lnTo>
                  <a:pt x="114544" y="552"/>
                </a:lnTo>
                <a:lnTo>
                  <a:pt x="107589" y="32"/>
                </a:lnTo>
                <a:lnTo>
                  <a:pt x="84934" y="0"/>
                </a:lnTo>
                <a:lnTo>
                  <a:pt x="83412" y="992"/>
                </a:lnTo>
                <a:lnTo>
                  <a:pt x="82397" y="2646"/>
                </a:lnTo>
                <a:lnTo>
                  <a:pt x="80768" y="7689"/>
                </a:lnTo>
                <a:lnTo>
                  <a:pt x="81627" y="8102"/>
                </a:lnTo>
                <a:lnTo>
                  <a:pt x="85227" y="8562"/>
                </a:lnTo>
                <a:lnTo>
                  <a:pt x="89191" y="8920"/>
                </a:lnTo>
                <a:lnTo>
                  <a:pt x="89294" y="17491"/>
                </a:lnTo>
                <a:lnTo>
                  <a:pt x="86650" y="17696"/>
                </a:lnTo>
                <a:lnTo>
                  <a:pt x="80476" y="17857"/>
                </a:lnTo>
                <a:lnTo>
                  <a:pt x="89297" y="17860"/>
                </a:lnTo>
                <a:lnTo>
                  <a:pt x="84152" y="17860"/>
                </a:lnTo>
                <a:lnTo>
                  <a:pt x="88423" y="17860"/>
                </a:lnTo>
                <a:lnTo>
                  <a:pt x="80712" y="17860"/>
                </a:lnTo>
                <a:lnTo>
                  <a:pt x="77875" y="20505"/>
                </a:lnTo>
                <a:lnTo>
                  <a:pt x="75729" y="22600"/>
                </a:lnTo>
                <a:lnTo>
                  <a:pt x="74298" y="24989"/>
                </a:lnTo>
                <a:lnTo>
                  <a:pt x="72709" y="30288"/>
                </a:lnTo>
                <a:lnTo>
                  <a:pt x="70301" y="32098"/>
                </a:lnTo>
                <a:lnTo>
                  <a:pt x="66711" y="33305"/>
                </a:lnTo>
                <a:lnTo>
                  <a:pt x="62333" y="34110"/>
                </a:lnTo>
                <a:lnTo>
                  <a:pt x="59415" y="35638"/>
                </a:lnTo>
                <a:lnTo>
                  <a:pt x="57469" y="37649"/>
                </a:lnTo>
                <a:lnTo>
                  <a:pt x="54315" y="42530"/>
                </a:lnTo>
                <a:lnTo>
                  <a:pt x="52086" y="45220"/>
                </a:lnTo>
                <a:lnTo>
                  <a:pt x="49606" y="48006"/>
                </a:lnTo>
                <a:lnTo>
                  <a:pt x="44206" y="53748"/>
                </a:lnTo>
                <a:lnTo>
                  <a:pt x="41377" y="56668"/>
                </a:lnTo>
                <a:lnTo>
                  <a:pt x="39491" y="59607"/>
                </a:lnTo>
                <a:lnTo>
                  <a:pt x="37395" y="65518"/>
                </a:lnTo>
                <a:lnTo>
                  <a:pt x="36464" y="71452"/>
                </a:lnTo>
                <a:lnTo>
                  <a:pt x="36050" y="77397"/>
                </a:lnTo>
                <a:lnTo>
                  <a:pt x="35866" y="83347"/>
                </a:lnTo>
                <a:lnTo>
                  <a:pt x="35738" y="98227"/>
                </a:lnTo>
                <a:lnTo>
                  <a:pt x="35732" y="101203"/>
                </a:lnTo>
                <a:lnTo>
                  <a:pt x="39696" y="105172"/>
                </a:lnTo>
                <a:lnTo>
                  <a:pt x="46308" y="109802"/>
                </a:lnTo>
                <a:lnTo>
                  <a:pt x="54684" y="114873"/>
                </a:lnTo>
                <a:lnTo>
                  <a:pt x="62253" y="118254"/>
                </a:lnTo>
                <a:lnTo>
                  <a:pt x="69283" y="120508"/>
                </a:lnTo>
                <a:lnTo>
                  <a:pt x="75955" y="122011"/>
                </a:lnTo>
                <a:lnTo>
                  <a:pt x="81394" y="124004"/>
                </a:lnTo>
                <a:lnTo>
                  <a:pt x="86013" y="126326"/>
                </a:lnTo>
                <a:lnTo>
                  <a:pt x="90084" y="128866"/>
                </a:lnTo>
                <a:lnTo>
                  <a:pt x="93791" y="131551"/>
                </a:lnTo>
                <a:lnTo>
                  <a:pt x="97254" y="134334"/>
                </a:lnTo>
                <a:lnTo>
                  <a:pt x="100554" y="137181"/>
                </a:lnTo>
                <a:lnTo>
                  <a:pt x="103747" y="140071"/>
                </a:lnTo>
                <a:lnTo>
                  <a:pt x="109941" y="145928"/>
                </a:lnTo>
                <a:lnTo>
                  <a:pt x="112981" y="149872"/>
                </a:lnTo>
                <a:lnTo>
                  <a:pt x="116001" y="154485"/>
                </a:lnTo>
                <a:lnTo>
                  <a:pt x="119006" y="159544"/>
                </a:lnTo>
                <a:lnTo>
                  <a:pt x="122001" y="162918"/>
                </a:lnTo>
                <a:lnTo>
                  <a:pt x="124990" y="165166"/>
                </a:lnTo>
                <a:lnTo>
                  <a:pt x="127975" y="166666"/>
                </a:lnTo>
                <a:lnTo>
                  <a:pt x="129965" y="169650"/>
                </a:lnTo>
                <a:lnTo>
                  <a:pt x="132177" y="178256"/>
                </a:lnTo>
                <a:lnTo>
                  <a:pt x="135805" y="186051"/>
                </a:lnTo>
                <a:lnTo>
                  <a:pt x="138162" y="189518"/>
                </a:lnTo>
                <a:lnTo>
                  <a:pt x="140780" y="196017"/>
                </a:lnTo>
                <a:lnTo>
                  <a:pt x="141479" y="199139"/>
                </a:lnTo>
                <a:lnTo>
                  <a:pt x="140952" y="202212"/>
                </a:lnTo>
                <a:lnTo>
                  <a:pt x="137721" y="208273"/>
                </a:lnTo>
                <a:lnTo>
                  <a:pt x="135470" y="211279"/>
                </a:lnTo>
                <a:lnTo>
                  <a:pt x="132978" y="214274"/>
                </a:lnTo>
                <a:lnTo>
                  <a:pt x="130324" y="217264"/>
                </a:lnTo>
                <a:lnTo>
                  <a:pt x="124729" y="223231"/>
                </a:lnTo>
                <a:lnTo>
                  <a:pt x="121848" y="226211"/>
                </a:lnTo>
                <a:lnTo>
                  <a:pt x="119927" y="229190"/>
                </a:lnTo>
                <a:lnTo>
                  <a:pt x="117793" y="235146"/>
                </a:lnTo>
                <a:lnTo>
                  <a:pt x="114199" y="241100"/>
                </a:lnTo>
                <a:lnTo>
                  <a:pt x="111851" y="244077"/>
                </a:lnTo>
                <a:lnTo>
                  <a:pt x="109294" y="247054"/>
                </a:lnTo>
                <a:lnTo>
                  <a:pt x="106597" y="250031"/>
                </a:lnTo>
                <a:lnTo>
                  <a:pt x="100955" y="255984"/>
                </a:lnTo>
                <a:lnTo>
                  <a:pt x="95140" y="261938"/>
                </a:lnTo>
                <a:lnTo>
                  <a:pt x="92200" y="263922"/>
                </a:lnTo>
                <a:lnTo>
                  <a:pt x="89248" y="265245"/>
                </a:lnTo>
                <a:lnTo>
                  <a:pt x="86288" y="266127"/>
                </a:lnTo>
                <a:lnTo>
                  <a:pt x="82330" y="267707"/>
                </a:lnTo>
                <a:lnTo>
                  <a:pt x="77707" y="269752"/>
                </a:lnTo>
                <a:lnTo>
                  <a:pt x="72641" y="272108"/>
                </a:lnTo>
                <a:lnTo>
                  <a:pt x="68271" y="273679"/>
                </a:lnTo>
                <a:lnTo>
                  <a:pt x="64366" y="274726"/>
                </a:lnTo>
                <a:lnTo>
                  <a:pt x="60770" y="275424"/>
                </a:lnTo>
                <a:lnTo>
                  <a:pt x="57380" y="275890"/>
                </a:lnTo>
                <a:lnTo>
                  <a:pt x="54129" y="276200"/>
                </a:lnTo>
                <a:lnTo>
                  <a:pt x="50969" y="276407"/>
                </a:lnTo>
                <a:lnTo>
                  <a:pt x="46877" y="276544"/>
                </a:lnTo>
                <a:lnTo>
                  <a:pt x="28700" y="276766"/>
                </a:lnTo>
                <a:lnTo>
                  <a:pt x="6065" y="276817"/>
                </a:lnTo>
                <a:lnTo>
                  <a:pt x="4043" y="275826"/>
                </a:lnTo>
                <a:lnTo>
                  <a:pt x="2696" y="274173"/>
                </a:lnTo>
                <a:lnTo>
                  <a:pt x="0" y="26789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MARTInkAnnotation18"/>
          <p:cNvSpPr/>
          <p:nvPr/>
        </p:nvSpPr>
        <p:spPr>
          <a:xfrm>
            <a:off x="1866451" y="2196703"/>
            <a:ext cx="115940" cy="142876"/>
          </a:xfrm>
          <a:custGeom>
            <a:avLst/>
            <a:gdLst/>
            <a:ahLst/>
            <a:cxnLst/>
            <a:rect l="0" t="0" r="0" b="0"/>
            <a:pathLst>
              <a:path w="115940" h="142876">
                <a:moveTo>
                  <a:pt x="53432" y="0"/>
                </a:moveTo>
                <a:lnTo>
                  <a:pt x="39210" y="18962"/>
                </a:lnTo>
                <a:lnTo>
                  <a:pt x="34029" y="25540"/>
                </a:lnTo>
                <a:lnTo>
                  <a:pt x="29582" y="30917"/>
                </a:lnTo>
                <a:lnTo>
                  <a:pt x="25626" y="35494"/>
                </a:lnTo>
                <a:lnTo>
                  <a:pt x="22988" y="40530"/>
                </a:lnTo>
                <a:lnTo>
                  <a:pt x="21230" y="45872"/>
                </a:lnTo>
                <a:lnTo>
                  <a:pt x="20057" y="51417"/>
                </a:lnTo>
                <a:lnTo>
                  <a:pt x="18284" y="57098"/>
                </a:lnTo>
                <a:lnTo>
                  <a:pt x="16109" y="62870"/>
                </a:lnTo>
                <a:lnTo>
                  <a:pt x="13667" y="68703"/>
                </a:lnTo>
                <a:lnTo>
                  <a:pt x="11047" y="74575"/>
                </a:lnTo>
                <a:lnTo>
                  <a:pt x="5490" y="86392"/>
                </a:lnTo>
                <a:lnTo>
                  <a:pt x="3611" y="91329"/>
                </a:lnTo>
                <a:lnTo>
                  <a:pt x="2359" y="95613"/>
                </a:lnTo>
                <a:lnTo>
                  <a:pt x="1524" y="99461"/>
                </a:lnTo>
                <a:lnTo>
                  <a:pt x="967" y="103018"/>
                </a:lnTo>
                <a:lnTo>
                  <a:pt x="596" y="106382"/>
                </a:lnTo>
                <a:lnTo>
                  <a:pt x="0" y="114169"/>
                </a:lnTo>
                <a:lnTo>
                  <a:pt x="944" y="114808"/>
                </a:lnTo>
                <a:lnTo>
                  <a:pt x="2565" y="115234"/>
                </a:lnTo>
                <a:lnTo>
                  <a:pt x="4637" y="115518"/>
                </a:lnTo>
                <a:lnTo>
                  <a:pt x="7012" y="115707"/>
                </a:lnTo>
                <a:lnTo>
                  <a:pt x="9586" y="115834"/>
                </a:lnTo>
                <a:lnTo>
                  <a:pt x="12295" y="115918"/>
                </a:lnTo>
                <a:lnTo>
                  <a:pt x="14101" y="114981"/>
                </a:lnTo>
                <a:lnTo>
                  <a:pt x="15305" y="113365"/>
                </a:lnTo>
                <a:lnTo>
                  <a:pt x="16108" y="111296"/>
                </a:lnTo>
                <a:lnTo>
                  <a:pt x="17635" y="108924"/>
                </a:lnTo>
                <a:lnTo>
                  <a:pt x="19645" y="106350"/>
                </a:lnTo>
                <a:lnTo>
                  <a:pt x="21978" y="103642"/>
                </a:lnTo>
                <a:lnTo>
                  <a:pt x="24525" y="99853"/>
                </a:lnTo>
                <a:lnTo>
                  <a:pt x="27215" y="95342"/>
                </a:lnTo>
                <a:lnTo>
                  <a:pt x="30001" y="90350"/>
                </a:lnTo>
                <a:lnTo>
                  <a:pt x="31858" y="86031"/>
                </a:lnTo>
                <a:lnTo>
                  <a:pt x="33096" y="82158"/>
                </a:lnTo>
                <a:lnTo>
                  <a:pt x="33921" y="78585"/>
                </a:lnTo>
                <a:lnTo>
                  <a:pt x="35464" y="75210"/>
                </a:lnTo>
                <a:lnTo>
                  <a:pt x="37485" y="71968"/>
                </a:lnTo>
                <a:lnTo>
                  <a:pt x="39824" y="68815"/>
                </a:lnTo>
                <a:lnTo>
                  <a:pt x="41383" y="65720"/>
                </a:lnTo>
                <a:lnTo>
                  <a:pt x="42423" y="62665"/>
                </a:lnTo>
                <a:lnTo>
                  <a:pt x="43116" y="59636"/>
                </a:lnTo>
                <a:lnTo>
                  <a:pt x="44570" y="56625"/>
                </a:lnTo>
                <a:lnTo>
                  <a:pt x="46532" y="53625"/>
                </a:lnTo>
                <a:lnTo>
                  <a:pt x="48832" y="50633"/>
                </a:lnTo>
                <a:lnTo>
                  <a:pt x="50365" y="47646"/>
                </a:lnTo>
                <a:lnTo>
                  <a:pt x="51387" y="44662"/>
                </a:lnTo>
                <a:lnTo>
                  <a:pt x="53028" y="37486"/>
                </a:lnTo>
                <a:lnTo>
                  <a:pt x="54155" y="36897"/>
                </a:lnTo>
                <a:lnTo>
                  <a:pt x="55898" y="36504"/>
                </a:lnTo>
                <a:lnTo>
                  <a:pt x="58052" y="36242"/>
                </a:lnTo>
                <a:lnTo>
                  <a:pt x="59489" y="37060"/>
                </a:lnTo>
                <a:lnTo>
                  <a:pt x="60446" y="38597"/>
                </a:lnTo>
                <a:lnTo>
                  <a:pt x="61510" y="42951"/>
                </a:lnTo>
                <a:lnTo>
                  <a:pt x="61794" y="45502"/>
                </a:lnTo>
                <a:lnTo>
                  <a:pt x="61983" y="48194"/>
                </a:lnTo>
                <a:lnTo>
                  <a:pt x="63101" y="50981"/>
                </a:lnTo>
                <a:lnTo>
                  <a:pt x="64839" y="53831"/>
                </a:lnTo>
                <a:lnTo>
                  <a:pt x="66990" y="56723"/>
                </a:lnTo>
                <a:lnTo>
                  <a:pt x="68424" y="60636"/>
                </a:lnTo>
                <a:lnTo>
                  <a:pt x="69379" y="65229"/>
                </a:lnTo>
                <a:lnTo>
                  <a:pt x="70017" y="70275"/>
                </a:lnTo>
                <a:lnTo>
                  <a:pt x="70441" y="75623"/>
                </a:lnTo>
                <a:lnTo>
                  <a:pt x="70725" y="81173"/>
                </a:lnTo>
                <a:lnTo>
                  <a:pt x="71123" y="95819"/>
                </a:lnTo>
                <a:lnTo>
                  <a:pt x="71281" y="123662"/>
                </a:lnTo>
                <a:lnTo>
                  <a:pt x="72277" y="127090"/>
                </a:lnTo>
                <a:lnTo>
                  <a:pt x="73932" y="129375"/>
                </a:lnTo>
                <a:lnTo>
                  <a:pt x="76028" y="130898"/>
                </a:lnTo>
                <a:lnTo>
                  <a:pt x="77426" y="132906"/>
                </a:lnTo>
                <a:lnTo>
                  <a:pt x="78358" y="135237"/>
                </a:lnTo>
                <a:lnTo>
                  <a:pt x="78979" y="137783"/>
                </a:lnTo>
                <a:lnTo>
                  <a:pt x="80385" y="139480"/>
                </a:lnTo>
                <a:lnTo>
                  <a:pt x="82314" y="140612"/>
                </a:lnTo>
                <a:lnTo>
                  <a:pt x="84593" y="141366"/>
                </a:lnTo>
                <a:lnTo>
                  <a:pt x="87104" y="141869"/>
                </a:lnTo>
                <a:lnTo>
                  <a:pt x="89771" y="142205"/>
                </a:lnTo>
                <a:lnTo>
                  <a:pt x="92541" y="142428"/>
                </a:lnTo>
                <a:lnTo>
                  <a:pt x="95379" y="142577"/>
                </a:lnTo>
                <a:lnTo>
                  <a:pt x="101179" y="142743"/>
                </a:lnTo>
                <a:lnTo>
                  <a:pt x="115939" y="14287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MARTInkAnnotation19"/>
          <p:cNvSpPr/>
          <p:nvPr/>
        </p:nvSpPr>
        <p:spPr>
          <a:xfrm>
            <a:off x="2067976" y="2205633"/>
            <a:ext cx="119797" cy="365962"/>
          </a:xfrm>
          <a:custGeom>
            <a:avLst/>
            <a:gdLst/>
            <a:ahLst/>
            <a:cxnLst/>
            <a:rect l="0" t="0" r="0" b="0"/>
            <a:pathLst>
              <a:path w="119797" h="365962">
                <a:moveTo>
                  <a:pt x="57289" y="0"/>
                </a:moveTo>
                <a:lnTo>
                  <a:pt x="22996" y="34293"/>
                </a:lnTo>
                <a:lnTo>
                  <a:pt x="18552" y="39729"/>
                </a:lnTo>
                <a:lnTo>
                  <a:pt x="14597" y="45338"/>
                </a:lnTo>
                <a:lnTo>
                  <a:pt x="10969" y="51061"/>
                </a:lnTo>
                <a:lnTo>
                  <a:pt x="7557" y="57853"/>
                </a:lnTo>
                <a:lnTo>
                  <a:pt x="4291" y="65358"/>
                </a:lnTo>
                <a:lnTo>
                  <a:pt x="1121" y="73337"/>
                </a:lnTo>
                <a:lnTo>
                  <a:pt x="0" y="78657"/>
                </a:lnTo>
                <a:lnTo>
                  <a:pt x="245" y="82204"/>
                </a:lnTo>
                <a:lnTo>
                  <a:pt x="1400" y="84568"/>
                </a:lnTo>
                <a:lnTo>
                  <a:pt x="2171" y="85152"/>
                </a:lnTo>
                <a:lnTo>
                  <a:pt x="2684" y="84549"/>
                </a:lnTo>
                <a:lnTo>
                  <a:pt x="3026" y="83155"/>
                </a:lnTo>
                <a:lnTo>
                  <a:pt x="4247" y="82226"/>
                </a:lnTo>
                <a:lnTo>
                  <a:pt x="6052" y="81606"/>
                </a:lnTo>
                <a:lnTo>
                  <a:pt x="8249" y="81193"/>
                </a:lnTo>
                <a:lnTo>
                  <a:pt x="10705" y="79925"/>
                </a:lnTo>
                <a:lnTo>
                  <a:pt x="13335" y="78088"/>
                </a:lnTo>
                <a:lnTo>
                  <a:pt x="16080" y="75871"/>
                </a:lnTo>
                <a:lnTo>
                  <a:pt x="18902" y="72409"/>
                </a:lnTo>
                <a:lnTo>
                  <a:pt x="21776" y="68116"/>
                </a:lnTo>
                <a:lnTo>
                  <a:pt x="24684" y="63270"/>
                </a:lnTo>
                <a:lnTo>
                  <a:pt x="27615" y="59047"/>
                </a:lnTo>
                <a:lnTo>
                  <a:pt x="30561" y="55240"/>
                </a:lnTo>
                <a:lnTo>
                  <a:pt x="33517" y="51709"/>
                </a:lnTo>
                <a:lnTo>
                  <a:pt x="36802" y="45141"/>
                </a:lnTo>
                <a:lnTo>
                  <a:pt x="38911" y="37580"/>
                </a:lnTo>
                <a:lnTo>
                  <a:pt x="41845" y="33900"/>
                </a:lnTo>
                <a:lnTo>
                  <a:pt x="47978" y="27205"/>
                </a:lnTo>
                <a:lnTo>
                  <a:pt x="48247" y="31652"/>
                </a:lnTo>
                <a:lnTo>
                  <a:pt x="49276" y="34000"/>
                </a:lnTo>
                <a:lnTo>
                  <a:pt x="50955" y="36557"/>
                </a:lnTo>
                <a:lnTo>
                  <a:pt x="56038" y="43050"/>
                </a:lnTo>
                <a:lnTo>
                  <a:pt x="56919" y="53656"/>
                </a:lnTo>
                <a:lnTo>
                  <a:pt x="57179" y="64625"/>
                </a:lnTo>
                <a:lnTo>
                  <a:pt x="58208" y="67888"/>
                </a:lnTo>
                <a:lnTo>
                  <a:pt x="59886" y="71055"/>
                </a:lnTo>
                <a:lnTo>
                  <a:pt x="61997" y="74159"/>
                </a:lnTo>
                <a:lnTo>
                  <a:pt x="64342" y="82900"/>
                </a:lnTo>
                <a:lnTo>
                  <a:pt x="64968" y="88008"/>
                </a:lnTo>
                <a:lnTo>
                  <a:pt x="66377" y="92407"/>
                </a:lnTo>
                <a:lnTo>
                  <a:pt x="68309" y="96331"/>
                </a:lnTo>
                <a:lnTo>
                  <a:pt x="70589" y="99939"/>
                </a:lnTo>
                <a:lnTo>
                  <a:pt x="73101" y="104329"/>
                </a:lnTo>
                <a:lnTo>
                  <a:pt x="78538" y="114499"/>
                </a:lnTo>
                <a:lnTo>
                  <a:pt x="87177" y="131380"/>
                </a:lnTo>
                <a:lnTo>
                  <a:pt x="90417" y="140412"/>
                </a:lnTo>
                <a:lnTo>
                  <a:pt x="92849" y="148726"/>
                </a:lnTo>
                <a:lnTo>
                  <a:pt x="94886" y="153720"/>
                </a:lnTo>
                <a:lnTo>
                  <a:pt x="97237" y="159035"/>
                </a:lnTo>
                <a:lnTo>
                  <a:pt x="102494" y="170232"/>
                </a:lnTo>
                <a:lnTo>
                  <a:pt x="105285" y="175995"/>
                </a:lnTo>
                <a:lnTo>
                  <a:pt x="107146" y="181822"/>
                </a:lnTo>
                <a:lnTo>
                  <a:pt x="108387" y="187692"/>
                </a:lnTo>
                <a:lnTo>
                  <a:pt x="109213" y="193589"/>
                </a:lnTo>
                <a:lnTo>
                  <a:pt x="110757" y="199504"/>
                </a:lnTo>
                <a:lnTo>
                  <a:pt x="112778" y="205432"/>
                </a:lnTo>
                <a:lnTo>
                  <a:pt x="115118" y="211369"/>
                </a:lnTo>
                <a:lnTo>
                  <a:pt x="116677" y="217311"/>
                </a:lnTo>
                <a:lnTo>
                  <a:pt x="117718" y="223257"/>
                </a:lnTo>
                <a:lnTo>
                  <a:pt x="118411" y="229205"/>
                </a:lnTo>
                <a:lnTo>
                  <a:pt x="118873" y="235155"/>
                </a:lnTo>
                <a:lnTo>
                  <a:pt x="119181" y="241106"/>
                </a:lnTo>
                <a:lnTo>
                  <a:pt x="119523" y="253010"/>
                </a:lnTo>
                <a:lnTo>
                  <a:pt x="119781" y="294680"/>
                </a:lnTo>
                <a:lnTo>
                  <a:pt x="119796" y="331611"/>
                </a:lnTo>
                <a:lnTo>
                  <a:pt x="118804" y="335175"/>
                </a:lnTo>
                <a:lnTo>
                  <a:pt x="117151" y="338544"/>
                </a:lnTo>
                <a:lnTo>
                  <a:pt x="115056" y="341782"/>
                </a:lnTo>
                <a:lnTo>
                  <a:pt x="112668" y="344933"/>
                </a:lnTo>
                <a:lnTo>
                  <a:pt x="110083" y="348025"/>
                </a:lnTo>
                <a:lnTo>
                  <a:pt x="107368" y="351079"/>
                </a:lnTo>
                <a:lnTo>
                  <a:pt x="101706" y="357119"/>
                </a:lnTo>
                <a:lnTo>
                  <a:pt x="98806" y="360118"/>
                </a:lnTo>
                <a:lnTo>
                  <a:pt x="95881" y="362117"/>
                </a:lnTo>
                <a:lnTo>
                  <a:pt x="92939" y="363451"/>
                </a:lnTo>
                <a:lnTo>
                  <a:pt x="89986" y="364339"/>
                </a:lnTo>
                <a:lnTo>
                  <a:pt x="87024" y="364932"/>
                </a:lnTo>
                <a:lnTo>
                  <a:pt x="84058" y="365327"/>
                </a:lnTo>
                <a:lnTo>
                  <a:pt x="81088" y="365590"/>
                </a:lnTo>
                <a:lnTo>
                  <a:pt x="77124" y="365766"/>
                </a:lnTo>
                <a:lnTo>
                  <a:pt x="67428" y="365961"/>
                </a:lnTo>
                <a:lnTo>
                  <a:pt x="63056" y="365021"/>
                </a:lnTo>
                <a:lnTo>
                  <a:pt x="59149" y="363402"/>
                </a:lnTo>
                <a:lnTo>
                  <a:pt x="55553" y="361330"/>
                </a:lnTo>
                <a:lnTo>
                  <a:pt x="52163" y="358957"/>
                </a:lnTo>
                <a:lnTo>
                  <a:pt x="48910" y="356383"/>
                </a:lnTo>
                <a:lnTo>
                  <a:pt x="45750" y="353674"/>
                </a:lnTo>
                <a:lnTo>
                  <a:pt x="42651" y="350877"/>
                </a:lnTo>
                <a:lnTo>
                  <a:pt x="36562" y="345122"/>
                </a:lnTo>
                <a:lnTo>
                  <a:pt x="27556" y="336304"/>
                </a:lnTo>
                <a:lnTo>
                  <a:pt x="25561" y="332351"/>
                </a:lnTo>
                <a:lnTo>
                  <a:pt x="23344" y="322667"/>
                </a:lnTo>
                <a:lnTo>
                  <a:pt x="19713" y="314395"/>
                </a:lnTo>
                <a:lnTo>
                  <a:pt x="17355" y="310799"/>
                </a:lnTo>
                <a:lnTo>
                  <a:pt x="14736" y="304159"/>
                </a:lnTo>
                <a:lnTo>
                  <a:pt x="12641" y="29468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MARTInkAnnotation20"/>
          <p:cNvSpPr/>
          <p:nvPr/>
        </p:nvSpPr>
        <p:spPr>
          <a:xfrm>
            <a:off x="2241352" y="2223539"/>
            <a:ext cx="116087" cy="133867"/>
          </a:xfrm>
          <a:custGeom>
            <a:avLst/>
            <a:gdLst/>
            <a:ahLst/>
            <a:cxnLst/>
            <a:rect l="0" t="0" r="0" b="0"/>
            <a:pathLst>
              <a:path w="116087" h="133867">
                <a:moveTo>
                  <a:pt x="0" y="124969"/>
                </a:moveTo>
                <a:lnTo>
                  <a:pt x="0" y="133866"/>
                </a:lnTo>
                <a:lnTo>
                  <a:pt x="0" y="81887"/>
                </a:lnTo>
                <a:lnTo>
                  <a:pt x="992" y="77396"/>
                </a:lnTo>
                <a:lnTo>
                  <a:pt x="2646" y="73410"/>
                </a:lnTo>
                <a:lnTo>
                  <a:pt x="4740" y="69761"/>
                </a:lnTo>
                <a:lnTo>
                  <a:pt x="9713" y="60414"/>
                </a:lnTo>
                <a:lnTo>
                  <a:pt x="20990" y="38244"/>
                </a:lnTo>
                <a:lnTo>
                  <a:pt x="22923" y="33418"/>
                </a:lnTo>
                <a:lnTo>
                  <a:pt x="24211" y="29209"/>
                </a:lnTo>
                <a:lnTo>
                  <a:pt x="25071" y="25410"/>
                </a:lnTo>
                <a:lnTo>
                  <a:pt x="26635" y="21885"/>
                </a:lnTo>
                <a:lnTo>
                  <a:pt x="28671" y="18543"/>
                </a:lnTo>
                <a:lnTo>
                  <a:pt x="31020" y="15323"/>
                </a:lnTo>
                <a:lnTo>
                  <a:pt x="33578" y="12184"/>
                </a:lnTo>
                <a:lnTo>
                  <a:pt x="36276" y="9100"/>
                </a:lnTo>
                <a:lnTo>
                  <a:pt x="39067" y="6051"/>
                </a:lnTo>
                <a:lnTo>
                  <a:pt x="41919" y="4018"/>
                </a:lnTo>
                <a:lnTo>
                  <a:pt x="44813" y="2663"/>
                </a:lnTo>
                <a:lnTo>
                  <a:pt x="51846" y="489"/>
                </a:lnTo>
                <a:lnTo>
                  <a:pt x="54408" y="310"/>
                </a:lnTo>
                <a:lnTo>
                  <a:pt x="58100" y="191"/>
                </a:lnTo>
                <a:lnTo>
                  <a:pt x="73543" y="0"/>
                </a:lnTo>
                <a:lnTo>
                  <a:pt x="76810" y="977"/>
                </a:lnTo>
                <a:lnTo>
                  <a:pt x="79980" y="2620"/>
                </a:lnTo>
                <a:lnTo>
                  <a:pt x="83085" y="4708"/>
                </a:lnTo>
                <a:lnTo>
                  <a:pt x="86148" y="6100"/>
                </a:lnTo>
                <a:lnTo>
                  <a:pt x="89182" y="7027"/>
                </a:lnTo>
                <a:lnTo>
                  <a:pt x="92196" y="7646"/>
                </a:lnTo>
                <a:lnTo>
                  <a:pt x="95198" y="9051"/>
                </a:lnTo>
                <a:lnTo>
                  <a:pt x="98192" y="10979"/>
                </a:lnTo>
                <a:lnTo>
                  <a:pt x="105385" y="16463"/>
                </a:lnTo>
                <a:lnTo>
                  <a:pt x="106967" y="16913"/>
                </a:lnTo>
                <a:lnTo>
                  <a:pt x="109015" y="17213"/>
                </a:lnTo>
                <a:lnTo>
                  <a:pt x="116086" y="1781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ARTInkAnnotation21"/>
          <p:cNvSpPr/>
          <p:nvPr/>
        </p:nvSpPr>
        <p:spPr>
          <a:xfrm>
            <a:off x="2482856" y="2048983"/>
            <a:ext cx="1106879" cy="308300"/>
          </a:xfrm>
          <a:custGeom>
            <a:avLst/>
            <a:gdLst/>
            <a:ahLst/>
            <a:cxnLst/>
            <a:rect l="0" t="0" r="0" b="0"/>
            <a:pathLst>
              <a:path w="1106879" h="308300">
                <a:moveTo>
                  <a:pt x="44246" y="228087"/>
                </a:moveTo>
                <a:lnTo>
                  <a:pt x="44246" y="215658"/>
                </a:lnTo>
                <a:lnTo>
                  <a:pt x="45238" y="212856"/>
                </a:lnTo>
                <a:lnTo>
                  <a:pt x="48986" y="207096"/>
                </a:lnTo>
                <a:lnTo>
                  <a:pt x="56674" y="198276"/>
                </a:lnTo>
                <a:lnTo>
                  <a:pt x="60496" y="194119"/>
                </a:lnTo>
                <a:lnTo>
                  <a:pt x="61032" y="192543"/>
                </a:lnTo>
                <a:lnTo>
                  <a:pt x="61787" y="185585"/>
                </a:lnTo>
                <a:lnTo>
                  <a:pt x="61963" y="180093"/>
                </a:lnTo>
                <a:lnTo>
                  <a:pt x="61018" y="178232"/>
                </a:lnTo>
                <a:lnTo>
                  <a:pt x="59396" y="176991"/>
                </a:lnTo>
                <a:lnTo>
                  <a:pt x="57322" y="176164"/>
                </a:lnTo>
                <a:lnTo>
                  <a:pt x="49664" y="174999"/>
                </a:lnTo>
                <a:lnTo>
                  <a:pt x="46865" y="175828"/>
                </a:lnTo>
                <a:lnTo>
                  <a:pt x="41110" y="179395"/>
                </a:lnTo>
                <a:lnTo>
                  <a:pt x="32292" y="186981"/>
                </a:lnTo>
                <a:lnTo>
                  <a:pt x="30324" y="189769"/>
                </a:lnTo>
                <a:lnTo>
                  <a:pt x="26560" y="198434"/>
                </a:lnTo>
                <a:lnTo>
                  <a:pt x="20595" y="207284"/>
                </a:lnTo>
                <a:lnTo>
                  <a:pt x="17394" y="217183"/>
                </a:lnTo>
                <a:lnTo>
                  <a:pt x="15431" y="221810"/>
                </a:lnTo>
                <a:lnTo>
                  <a:pt x="11595" y="231250"/>
                </a:lnTo>
                <a:lnTo>
                  <a:pt x="9890" y="238754"/>
                </a:lnTo>
                <a:lnTo>
                  <a:pt x="6487" y="248042"/>
                </a:lnTo>
                <a:lnTo>
                  <a:pt x="4190" y="253296"/>
                </a:lnTo>
                <a:lnTo>
                  <a:pt x="2659" y="258784"/>
                </a:lnTo>
                <a:lnTo>
                  <a:pt x="1639" y="264427"/>
                </a:lnTo>
                <a:lnTo>
                  <a:pt x="958" y="270173"/>
                </a:lnTo>
                <a:lnTo>
                  <a:pt x="202" y="279203"/>
                </a:lnTo>
                <a:lnTo>
                  <a:pt x="0" y="283001"/>
                </a:lnTo>
                <a:lnTo>
                  <a:pt x="858" y="285532"/>
                </a:lnTo>
                <a:lnTo>
                  <a:pt x="2422" y="287220"/>
                </a:lnTo>
                <a:lnTo>
                  <a:pt x="4457" y="288345"/>
                </a:lnTo>
                <a:lnTo>
                  <a:pt x="5814" y="290087"/>
                </a:lnTo>
                <a:lnTo>
                  <a:pt x="6718" y="292241"/>
                </a:lnTo>
                <a:lnTo>
                  <a:pt x="7321" y="294669"/>
                </a:lnTo>
                <a:lnTo>
                  <a:pt x="8715" y="296287"/>
                </a:lnTo>
                <a:lnTo>
                  <a:pt x="10636" y="297366"/>
                </a:lnTo>
                <a:lnTo>
                  <a:pt x="12910" y="298086"/>
                </a:lnTo>
                <a:lnTo>
                  <a:pt x="46394" y="299469"/>
                </a:lnTo>
                <a:lnTo>
                  <a:pt x="51631" y="299487"/>
                </a:lnTo>
                <a:lnTo>
                  <a:pt x="62742" y="296862"/>
                </a:lnTo>
                <a:lnTo>
                  <a:pt x="80153" y="289806"/>
                </a:lnTo>
                <a:lnTo>
                  <a:pt x="90962" y="284291"/>
                </a:lnTo>
                <a:lnTo>
                  <a:pt x="103618" y="275608"/>
                </a:lnTo>
                <a:lnTo>
                  <a:pt x="118502" y="266752"/>
                </a:lnTo>
                <a:lnTo>
                  <a:pt x="129637" y="257844"/>
                </a:lnTo>
                <a:lnTo>
                  <a:pt x="139220" y="248921"/>
                </a:lnTo>
                <a:lnTo>
                  <a:pt x="154342" y="234040"/>
                </a:lnTo>
                <a:lnTo>
                  <a:pt x="160315" y="225441"/>
                </a:lnTo>
                <a:lnTo>
                  <a:pt x="165285" y="215997"/>
                </a:lnTo>
                <a:lnTo>
                  <a:pt x="167494" y="208492"/>
                </a:lnTo>
                <a:lnTo>
                  <a:pt x="168912" y="201727"/>
                </a:lnTo>
                <a:lnTo>
                  <a:pt x="169158" y="194590"/>
                </a:lnTo>
                <a:lnTo>
                  <a:pt x="169215" y="189056"/>
                </a:lnTo>
                <a:lnTo>
                  <a:pt x="168238" y="187184"/>
                </a:lnTo>
                <a:lnTo>
                  <a:pt x="166595" y="185935"/>
                </a:lnTo>
                <a:lnTo>
                  <a:pt x="161569" y="183932"/>
                </a:lnTo>
                <a:lnTo>
                  <a:pt x="161156" y="184760"/>
                </a:lnTo>
                <a:lnTo>
                  <a:pt x="160698" y="188326"/>
                </a:lnTo>
                <a:lnTo>
                  <a:pt x="159584" y="190665"/>
                </a:lnTo>
                <a:lnTo>
                  <a:pt x="153275" y="198699"/>
                </a:lnTo>
                <a:lnTo>
                  <a:pt x="147935" y="204443"/>
                </a:lnTo>
                <a:lnTo>
                  <a:pt x="142254" y="212948"/>
                </a:lnTo>
                <a:lnTo>
                  <a:pt x="136422" y="222351"/>
                </a:lnTo>
                <a:lnTo>
                  <a:pt x="130523" y="229837"/>
                </a:lnTo>
                <a:lnTo>
                  <a:pt x="124594" y="239117"/>
                </a:lnTo>
                <a:lnTo>
                  <a:pt x="121623" y="244370"/>
                </a:lnTo>
                <a:lnTo>
                  <a:pt x="119643" y="249857"/>
                </a:lnTo>
                <a:lnTo>
                  <a:pt x="118323" y="255499"/>
                </a:lnTo>
                <a:lnTo>
                  <a:pt x="117443" y="261244"/>
                </a:lnTo>
                <a:lnTo>
                  <a:pt x="116465" y="270274"/>
                </a:lnTo>
                <a:lnTo>
                  <a:pt x="116031" y="277595"/>
                </a:lnTo>
                <a:lnTo>
                  <a:pt x="115838" y="284156"/>
                </a:lnTo>
                <a:lnTo>
                  <a:pt x="115692" y="304457"/>
                </a:lnTo>
                <a:lnTo>
                  <a:pt x="115687" y="306678"/>
                </a:lnTo>
                <a:lnTo>
                  <a:pt x="116678" y="307270"/>
                </a:lnTo>
                <a:lnTo>
                  <a:pt x="123372" y="308299"/>
                </a:lnTo>
                <a:lnTo>
                  <a:pt x="126707" y="305739"/>
                </a:lnTo>
                <a:lnTo>
                  <a:pt x="132489" y="301294"/>
                </a:lnTo>
                <a:lnTo>
                  <a:pt x="146900" y="293214"/>
                </a:lnTo>
                <a:lnTo>
                  <a:pt x="169548" y="281595"/>
                </a:lnTo>
                <a:lnTo>
                  <a:pt x="175405" y="278642"/>
                </a:lnTo>
                <a:lnTo>
                  <a:pt x="184560" y="270069"/>
                </a:lnTo>
                <a:lnTo>
                  <a:pt x="188390" y="265005"/>
                </a:lnTo>
                <a:lnTo>
                  <a:pt x="197937" y="256732"/>
                </a:lnTo>
                <a:lnTo>
                  <a:pt x="208795" y="249748"/>
                </a:lnTo>
                <a:lnTo>
                  <a:pt x="220235" y="243337"/>
                </a:lnTo>
                <a:lnTo>
                  <a:pt x="231935" y="239826"/>
                </a:lnTo>
                <a:lnTo>
                  <a:pt x="237833" y="238889"/>
                </a:lnTo>
                <a:lnTo>
                  <a:pt x="247031" y="235203"/>
                </a:lnTo>
                <a:lnTo>
                  <a:pt x="250874" y="232831"/>
                </a:lnTo>
                <a:lnTo>
                  <a:pt x="260434" y="230196"/>
                </a:lnTo>
                <a:lnTo>
                  <a:pt x="278001" y="228504"/>
                </a:lnTo>
                <a:lnTo>
                  <a:pt x="280449" y="229357"/>
                </a:lnTo>
                <a:lnTo>
                  <a:pt x="282082" y="230918"/>
                </a:lnTo>
                <a:lnTo>
                  <a:pt x="284888" y="235299"/>
                </a:lnTo>
                <a:lnTo>
                  <a:pt x="289443" y="240553"/>
                </a:lnTo>
                <a:lnTo>
                  <a:pt x="291054" y="243343"/>
                </a:lnTo>
                <a:lnTo>
                  <a:pt x="292844" y="249089"/>
                </a:lnTo>
                <a:lnTo>
                  <a:pt x="294314" y="251018"/>
                </a:lnTo>
                <a:lnTo>
                  <a:pt x="296286" y="252304"/>
                </a:lnTo>
                <a:lnTo>
                  <a:pt x="298593" y="253161"/>
                </a:lnTo>
                <a:lnTo>
                  <a:pt x="300131" y="254725"/>
                </a:lnTo>
                <a:lnTo>
                  <a:pt x="301156" y="256760"/>
                </a:lnTo>
                <a:lnTo>
                  <a:pt x="301840" y="259109"/>
                </a:lnTo>
                <a:lnTo>
                  <a:pt x="301303" y="261666"/>
                </a:lnTo>
                <a:lnTo>
                  <a:pt x="295398" y="271082"/>
                </a:lnTo>
                <a:lnTo>
                  <a:pt x="294775" y="274646"/>
                </a:lnTo>
                <a:lnTo>
                  <a:pt x="294306" y="281254"/>
                </a:lnTo>
                <a:lnTo>
                  <a:pt x="289545" y="281544"/>
                </a:lnTo>
                <a:lnTo>
                  <a:pt x="289138" y="280592"/>
                </a:lnTo>
                <a:lnTo>
                  <a:pt x="289859" y="278965"/>
                </a:lnTo>
                <a:lnTo>
                  <a:pt x="291331" y="276889"/>
                </a:lnTo>
                <a:lnTo>
                  <a:pt x="292968" y="271935"/>
                </a:lnTo>
                <a:lnTo>
                  <a:pt x="293404" y="269226"/>
                </a:lnTo>
                <a:lnTo>
                  <a:pt x="296534" y="263569"/>
                </a:lnTo>
                <a:lnTo>
                  <a:pt x="303875" y="254806"/>
                </a:lnTo>
                <a:lnTo>
                  <a:pt x="312334" y="245926"/>
                </a:lnTo>
                <a:lnTo>
                  <a:pt x="332984" y="225109"/>
                </a:lnTo>
                <a:lnTo>
                  <a:pt x="346646" y="216180"/>
                </a:lnTo>
                <a:lnTo>
                  <a:pt x="354924" y="212874"/>
                </a:lnTo>
                <a:lnTo>
                  <a:pt x="365163" y="211012"/>
                </a:lnTo>
                <a:lnTo>
                  <a:pt x="377511" y="210383"/>
                </a:lnTo>
                <a:lnTo>
                  <a:pt x="380524" y="211323"/>
                </a:lnTo>
                <a:lnTo>
                  <a:pt x="386518" y="215014"/>
                </a:lnTo>
                <a:lnTo>
                  <a:pt x="388513" y="217388"/>
                </a:lnTo>
                <a:lnTo>
                  <a:pt x="389843" y="219962"/>
                </a:lnTo>
                <a:lnTo>
                  <a:pt x="391321" y="225468"/>
                </a:lnTo>
                <a:lnTo>
                  <a:pt x="391978" y="231223"/>
                </a:lnTo>
                <a:lnTo>
                  <a:pt x="393145" y="234146"/>
                </a:lnTo>
                <a:lnTo>
                  <a:pt x="398536" y="243002"/>
                </a:lnTo>
                <a:lnTo>
                  <a:pt x="400146" y="248937"/>
                </a:lnTo>
                <a:lnTo>
                  <a:pt x="399583" y="251909"/>
                </a:lnTo>
                <a:lnTo>
                  <a:pt x="395042" y="260832"/>
                </a:lnTo>
                <a:lnTo>
                  <a:pt x="393005" y="270090"/>
                </a:lnTo>
                <a:lnTo>
                  <a:pt x="392533" y="272581"/>
                </a:lnTo>
                <a:lnTo>
                  <a:pt x="392506" y="260293"/>
                </a:lnTo>
                <a:lnTo>
                  <a:pt x="393497" y="257495"/>
                </a:lnTo>
                <a:lnTo>
                  <a:pt x="397245" y="251741"/>
                </a:lnTo>
                <a:lnTo>
                  <a:pt x="402217" y="243230"/>
                </a:lnTo>
                <a:lnTo>
                  <a:pt x="407735" y="233825"/>
                </a:lnTo>
                <a:lnTo>
                  <a:pt x="413494" y="226338"/>
                </a:lnTo>
                <a:lnTo>
                  <a:pt x="422007" y="219703"/>
                </a:lnTo>
                <a:lnTo>
                  <a:pt x="435310" y="210390"/>
                </a:lnTo>
                <a:lnTo>
                  <a:pt x="445536" y="201346"/>
                </a:lnTo>
                <a:lnTo>
                  <a:pt x="448694" y="198354"/>
                </a:lnTo>
                <a:lnTo>
                  <a:pt x="451792" y="196359"/>
                </a:lnTo>
                <a:lnTo>
                  <a:pt x="462145" y="192894"/>
                </a:lnTo>
                <a:lnTo>
                  <a:pt x="462744" y="193711"/>
                </a:lnTo>
                <a:lnTo>
                  <a:pt x="463409" y="197265"/>
                </a:lnTo>
                <a:lnTo>
                  <a:pt x="464578" y="198609"/>
                </a:lnTo>
                <a:lnTo>
                  <a:pt x="466350" y="199506"/>
                </a:lnTo>
                <a:lnTo>
                  <a:pt x="468524" y="200103"/>
                </a:lnTo>
                <a:lnTo>
                  <a:pt x="469972" y="201494"/>
                </a:lnTo>
                <a:lnTo>
                  <a:pt x="470938" y="203413"/>
                </a:lnTo>
                <a:lnTo>
                  <a:pt x="472012" y="208191"/>
                </a:lnTo>
                <a:lnTo>
                  <a:pt x="472616" y="216460"/>
                </a:lnTo>
                <a:lnTo>
                  <a:pt x="472795" y="225193"/>
                </a:lnTo>
                <a:lnTo>
                  <a:pt x="472837" y="231100"/>
                </a:lnTo>
                <a:lnTo>
                  <a:pt x="473840" y="234065"/>
                </a:lnTo>
                <a:lnTo>
                  <a:pt x="479001" y="242977"/>
                </a:lnTo>
                <a:lnTo>
                  <a:pt x="481963" y="251902"/>
                </a:lnTo>
                <a:lnTo>
                  <a:pt x="486172" y="257854"/>
                </a:lnTo>
                <a:lnTo>
                  <a:pt x="488684" y="259838"/>
                </a:lnTo>
                <a:lnTo>
                  <a:pt x="491350" y="261160"/>
                </a:lnTo>
                <a:lnTo>
                  <a:pt x="494120" y="262042"/>
                </a:lnTo>
                <a:lnTo>
                  <a:pt x="495966" y="263622"/>
                </a:lnTo>
                <a:lnTo>
                  <a:pt x="497197" y="265668"/>
                </a:lnTo>
                <a:lnTo>
                  <a:pt x="498018" y="268024"/>
                </a:lnTo>
                <a:lnTo>
                  <a:pt x="499557" y="268602"/>
                </a:lnTo>
                <a:lnTo>
                  <a:pt x="501576" y="267996"/>
                </a:lnTo>
                <a:lnTo>
                  <a:pt x="503914" y="266599"/>
                </a:lnTo>
                <a:lnTo>
                  <a:pt x="509157" y="265047"/>
                </a:lnTo>
                <a:lnTo>
                  <a:pt x="538561" y="262862"/>
                </a:lnTo>
                <a:lnTo>
                  <a:pt x="552690" y="256748"/>
                </a:lnTo>
                <a:lnTo>
                  <a:pt x="559940" y="254716"/>
                </a:lnTo>
                <a:lnTo>
                  <a:pt x="574185" y="247994"/>
                </a:lnTo>
                <a:lnTo>
                  <a:pt x="585131" y="239718"/>
                </a:lnTo>
                <a:lnTo>
                  <a:pt x="591556" y="233918"/>
                </a:lnTo>
                <a:lnTo>
                  <a:pt x="597718" y="225387"/>
                </a:lnTo>
                <a:lnTo>
                  <a:pt x="603765" y="215973"/>
                </a:lnTo>
                <a:lnTo>
                  <a:pt x="609759" y="208482"/>
                </a:lnTo>
                <a:lnTo>
                  <a:pt x="615731" y="201845"/>
                </a:lnTo>
                <a:lnTo>
                  <a:pt x="618712" y="198686"/>
                </a:lnTo>
                <a:lnTo>
                  <a:pt x="620700" y="194596"/>
                </a:lnTo>
                <a:lnTo>
                  <a:pt x="622025" y="189885"/>
                </a:lnTo>
                <a:lnTo>
                  <a:pt x="622908" y="184759"/>
                </a:lnTo>
                <a:lnTo>
                  <a:pt x="626536" y="176419"/>
                </a:lnTo>
                <a:lnTo>
                  <a:pt x="630463" y="169405"/>
                </a:lnTo>
                <a:lnTo>
                  <a:pt x="633666" y="159878"/>
                </a:lnTo>
                <a:lnTo>
                  <a:pt x="640489" y="150416"/>
                </a:lnTo>
                <a:lnTo>
                  <a:pt x="642130" y="148253"/>
                </a:lnTo>
                <a:lnTo>
                  <a:pt x="637674" y="152618"/>
                </a:lnTo>
                <a:lnTo>
                  <a:pt x="636318" y="154954"/>
                </a:lnTo>
                <a:lnTo>
                  <a:pt x="634811" y="160196"/>
                </a:lnTo>
                <a:lnTo>
                  <a:pt x="633962" y="168725"/>
                </a:lnTo>
                <a:lnTo>
                  <a:pt x="631859" y="171645"/>
                </a:lnTo>
                <a:lnTo>
                  <a:pt x="624230" y="177536"/>
                </a:lnTo>
                <a:lnTo>
                  <a:pt x="616870" y="186107"/>
                </a:lnTo>
                <a:lnTo>
                  <a:pt x="613519" y="191171"/>
                </a:lnTo>
                <a:lnTo>
                  <a:pt x="610292" y="196531"/>
                </a:lnTo>
                <a:lnTo>
                  <a:pt x="607149" y="202089"/>
                </a:lnTo>
                <a:lnTo>
                  <a:pt x="604062" y="207778"/>
                </a:lnTo>
                <a:lnTo>
                  <a:pt x="597985" y="216746"/>
                </a:lnTo>
                <a:lnTo>
                  <a:pt x="594975" y="220526"/>
                </a:lnTo>
                <a:lnTo>
                  <a:pt x="592969" y="225031"/>
                </a:lnTo>
                <a:lnTo>
                  <a:pt x="591632" y="230019"/>
                </a:lnTo>
                <a:lnTo>
                  <a:pt x="590740" y="235328"/>
                </a:lnTo>
                <a:lnTo>
                  <a:pt x="587103" y="243873"/>
                </a:lnTo>
                <a:lnTo>
                  <a:pt x="583172" y="250978"/>
                </a:lnTo>
                <a:lnTo>
                  <a:pt x="581424" y="257443"/>
                </a:lnTo>
                <a:lnTo>
                  <a:pt x="580441" y="266661"/>
                </a:lnTo>
                <a:lnTo>
                  <a:pt x="580149" y="275676"/>
                </a:lnTo>
                <a:lnTo>
                  <a:pt x="581101" y="277672"/>
                </a:lnTo>
                <a:lnTo>
                  <a:pt x="582727" y="279003"/>
                </a:lnTo>
                <a:lnTo>
                  <a:pt x="587726" y="281140"/>
                </a:lnTo>
                <a:lnTo>
                  <a:pt x="601277" y="281619"/>
                </a:lnTo>
                <a:lnTo>
                  <a:pt x="604115" y="280642"/>
                </a:lnTo>
                <a:lnTo>
                  <a:pt x="609915" y="276911"/>
                </a:lnTo>
                <a:lnTo>
                  <a:pt x="618759" y="269232"/>
                </a:lnTo>
                <a:lnTo>
                  <a:pt x="632403" y="260673"/>
                </a:lnTo>
                <a:lnTo>
                  <a:pt x="649013" y="251853"/>
                </a:lnTo>
                <a:lnTo>
                  <a:pt x="661762" y="242956"/>
                </a:lnTo>
                <a:lnTo>
                  <a:pt x="676564" y="234036"/>
                </a:lnTo>
                <a:lnTo>
                  <a:pt x="693518" y="225109"/>
                </a:lnTo>
                <a:lnTo>
                  <a:pt x="706368" y="216180"/>
                </a:lnTo>
                <a:lnTo>
                  <a:pt x="713238" y="212874"/>
                </a:lnTo>
                <a:lnTo>
                  <a:pt x="722684" y="211012"/>
                </a:lnTo>
                <a:lnTo>
                  <a:pt x="734765" y="210383"/>
                </a:lnTo>
                <a:lnTo>
                  <a:pt x="737756" y="211323"/>
                </a:lnTo>
                <a:lnTo>
                  <a:pt x="743725" y="215014"/>
                </a:lnTo>
                <a:lnTo>
                  <a:pt x="752664" y="222670"/>
                </a:lnTo>
                <a:lnTo>
                  <a:pt x="754649" y="225468"/>
                </a:lnTo>
                <a:lnTo>
                  <a:pt x="756856" y="231223"/>
                </a:lnTo>
                <a:lnTo>
                  <a:pt x="758098" y="240041"/>
                </a:lnTo>
                <a:lnTo>
                  <a:pt x="758466" y="248937"/>
                </a:lnTo>
                <a:lnTo>
                  <a:pt x="757525" y="251909"/>
                </a:lnTo>
                <a:lnTo>
                  <a:pt x="753834" y="257857"/>
                </a:lnTo>
                <a:lnTo>
                  <a:pt x="752453" y="258848"/>
                </a:lnTo>
                <a:lnTo>
                  <a:pt x="751532" y="258516"/>
                </a:lnTo>
                <a:lnTo>
                  <a:pt x="750055" y="255595"/>
                </a:lnTo>
                <a:lnTo>
                  <a:pt x="754539" y="250349"/>
                </a:lnTo>
                <a:lnTo>
                  <a:pt x="762152" y="242510"/>
                </a:lnTo>
                <a:lnTo>
                  <a:pt x="763951" y="239687"/>
                </a:lnTo>
                <a:lnTo>
                  <a:pt x="765951" y="233904"/>
                </a:lnTo>
                <a:lnTo>
                  <a:pt x="768468" y="231965"/>
                </a:lnTo>
                <a:lnTo>
                  <a:pt x="780500" y="228244"/>
                </a:lnTo>
                <a:lnTo>
                  <a:pt x="790790" y="222291"/>
                </a:lnTo>
                <a:lnTo>
                  <a:pt x="800123" y="219094"/>
                </a:lnTo>
                <a:lnTo>
                  <a:pt x="806170" y="214830"/>
                </a:lnTo>
                <a:lnTo>
                  <a:pt x="809172" y="214288"/>
                </a:lnTo>
                <a:lnTo>
                  <a:pt x="812165" y="214919"/>
                </a:lnTo>
                <a:lnTo>
                  <a:pt x="819358" y="218320"/>
                </a:lnTo>
                <a:lnTo>
                  <a:pt x="825344" y="223650"/>
                </a:lnTo>
                <a:lnTo>
                  <a:pt x="826915" y="226121"/>
                </a:lnTo>
                <a:lnTo>
                  <a:pt x="828661" y="231513"/>
                </a:lnTo>
                <a:lnTo>
                  <a:pt x="829644" y="240127"/>
                </a:lnTo>
                <a:lnTo>
                  <a:pt x="829935" y="248963"/>
                </a:lnTo>
                <a:lnTo>
                  <a:pt x="830968" y="251926"/>
                </a:lnTo>
                <a:lnTo>
                  <a:pt x="837110" y="261165"/>
                </a:lnTo>
                <a:lnTo>
                  <a:pt x="841077" y="265669"/>
                </a:lnTo>
                <a:lnTo>
                  <a:pt x="843357" y="268025"/>
                </a:lnTo>
                <a:lnTo>
                  <a:pt x="845870" y="269595"/>
                </a:lnTo>
                <a:lnTo>
                  <a:pt x="851307" y="271340"/>
                </a:lnTo>
                <a:lnTo>
                  <a:pt x="859946" y="272322"/>
                </a:lnTo>
                <a:lnTo>
                  <a:pt x="862882" y="271468"/>
                </a:lnTo>
                <a:lnTo>
                  <a:pt x="868789" y="267873"/>
                </a:lnTo>
                <a:lnTo>
                  <a:pt x="877694" y="260270"/>
                </a:lnTo>
                <a:lnTo>
                  <a:pt x="891356" y="251734"/>
                </a:lnTo>
                <a:lnTo>
                  <a:pt x="899635" y="243227"/>
                </a:lnTo>
                <a:lnTo>
                  <a:pt x="903232" y="238181"/>
                </a:lnTo>
                <a:lnTo>
                  <a:pt x="906622" y="232832"/>
                </a:lnTo>
                <a:lnTo>
                  <a:pt x="909874" y="227282"/>
                </a:lnTo>
                <a:lnTo>
                  <a:pt x="913034" y="221597"/>
                </a:lnTo>
                <a:lnTo>
                  <a:pt x="919192" y="212635"/>
                </a:lnTo>
                <a:lnTo>
                  <a:pt x="926228" y="204352"/>
                </a:lnTo>
                <a:lnTo>
                  <a:pt x="935969" y="194057"/>
                </a:lnTo>
                <a:lnTo>
                  <a:pt x="940353" y="187541"/>
                </a:lnTo>
                <a:lnTo>
                  <a:pt x="944268" y="180220"/>
                </a:lnTo>
                <a:lnTo>
                  <a:pt x="951263" y="165141"/>
                </a:lnTo>
                <a:lnTo>
                  <a:pt x="966870" y="133172"/>
                </a:lnTo>
                <a:lnTo>
                  <a:pt x="975877" y="115077"/>
                </a:lnTo>
                <a:lnTo>
                  <a:pt x="978864" y="108099"/>
                </a:lnTo>
                <a:lnTo>
                  <a:pt x="981848" y="100470"/>
                </a:lnTo>
                <a:lnTo>
                  <a:pt x="984830" y="92407"/>
                </a:lnTo>
                <a:lnTo>
                  <a:pt x="986817" y="85048"/>
                </a:lnTo>
                <a:lnTo>
                  <a:pt x="988143" y="78157"/>
                </a:lnTo>
                <a:lnTo>
                  <a:pt x="989025" y="71579"/>
                </a:lnTo>
                <a:lnTo>
                  <a:pt x="990607" y="65209"/>
                </a:lnTo>
                <a:lnTo>
                  <a:pt x="992653" y="58978"/>
                </a:lnTo>
                <a:lnTo>
                  <a:pt x="995009" y="52840"/>
                </a:lnTo>
                <a:lnTo>
                  <a:pt x="997628" y="43374"/>
                </a:lnTo>
                <a:lnTo>
                  <a:pt x="999783" y="34868"/>
                </a:lnTo>
                <a:lnTo>
                  <a:pt x="1001748" y="29821"/>
                </a:lnTo>
                <a:lnTo>
                  <a:pt x="1007288" y="16944"/>
                </a:lnTo>
                <a:lnTo>
                  <a:pt x="1014519" y="8264"/>
                </a:lnTo>
                <a:lnTo>
                  <a:pt x="1021918" y="555"/>
                </a:lnTo>
                <a:lnTo>
                  <a:pt x="1023449" y="0"/>
                </a:lnTo>
                <a:lnTo>
                  <a:pt x="1024470" y="623"/>
                </a:lnTo>
                <a:lnTo>
                  <a:pt x="1026108" y="4011"/>
                </a:lnTo>
                <a:lnTo>
                  <a:pt x="1026391" y="9338"/>
                </a:lnTo>
                <a:lnTo>
                  <a:pt x="1025439" y="11809"/>
                </a:lnTo>
                <a:lnTo>
                  <a:pt x="1021735" y="17201"/>
                </a:lnTo>
                <a:lnTo>
                  <a:pt x="1019428" y="25550"/>
                </a:lnTo>
                <a:lnTo>
                  <a:pt x="1018812" y="30555"/>
                </a:lnTo>
                <a:lnTo>
                  <a:pt x="1017410" y="35875"/>
                </a:lnTo>
                <a:lnTo>
                  <a:pt x="1015482" y="41407"/>
                </a:lnTo>
                <a:lnTo>
                  <a:pt x="1013206" y="47079"/>
                </a:lnTo>
                <a:lnTo>
                  <a:pt x="1011687" y="53837"/>
                </a:lnTo>
                <a:lnTo>
                  <a:pt x="1010676" y="61319"/>
                </a:lnTo>
                <a:lnTo>
                  <a:pt x="1010001" y="69283"/>
                </a:lnTo>
                <a:lnTo>
                  <a:pt x="1008559" y="76577"/>
                </a:lnTo>
                <a:lnTo>
                  <a:pt x="1006606" y="83424"/>
                </a:lnTo>
                <a:lnTo>
                  <a:pt x="1004311" y="89973"/>
                </a:lnTo>
                <a:lnTo>
                  <a:pt x="1002781" y="97316"/>
                </a:lnTo>
                <a:lnTo>
                  <a:pt x="1001762" y="105188"/>
                </a:lnTo>
                <a:lnTo>
                  <a:pt x="1001082" y="113412"/>
                </a:lnTo>
                <a:lnTo>
                  <a:pt x="1000629" y="120879"/>
                </a:lnTo>
                <a:lnTo>
                  <a:pt x="1000125" y="134468"/>
                </a:lnTo>
                <a:lnTo>
                  <a:pt x="998999" y="140870"/>
                </a:lnTo>
                <a:lnTo>
                  <a:pt x="997255" y="147122"/>
                </a:lnTo>
                <a:lnTo>
                  <a:pt x="995101" y="153274"/>
                </a:lnTo>
                <a:lnTo>
                  <a:pt x="993665" y="160353"/>
                </a:lnTo>
                <a:lnTo>
                  <a:pt x="992707" y="168048"/>
                </a:lnTo>
                <a:lnTo>
                  <a:pt x="992069" y="176155"/>
                </a:lnTo>
                <a:lnTo>
                  <a:pt x="992636" y="185528"/>
                </a:lnTo>
                <a:lnTo>
                  <a:pt x="994005" y="195746"/>
                </a:lnTo>
                <a:lnTo>
                  <a:pt x="995911" y="206526"/>
                </a:lnTo>
                <a:lnTo>
                  <a:pt x="997181" y="214705"/>
                </a:lnTo>
                <a:lnTo>
                  <a:pt x="998028" y="221151"/>
                </a:lnTo>
                <a:lnTo>
                  <a:pt x="998593" y="226439"/>
                </a:lnTo>
                <a:lnTo>
                  <a:pt x="999220" y="234962"/>
                </a:lnTo>
                <a:lnTo>
                  <a:pt x="999388" y="238623"/>
                </a:lnTo>
                <a:lnTo>
                  <a:pt x="1000491" y="242056"/>
                </a:lnTo>
                <a:lnTo>
                  <a:pt x="1004364" y="248517"/>
                </a:lnTo>
                <a:lnTo>
                  <a:pt x="1006785" y="250637"/>
                </a:lnTo>
                <a:lnTo>
                  <a:pt x="1009392" y="252050"/>
                </a:lnTo>
                <a:lnTo>
                  <a:pt x="1014934" y="253620"/>
                </a:lnTo>
                <a:lnTo>
                  <a:pt x="1020704" y="254318"/>
                </a:lnTo>
                <a:lnTo>
                  <a:pt x="1029222" y="251982"/>
                </a:lnTo>
                <a:lnTo>
                  <a:pt x="1038630" y="248629"/>
                </a:lnTo>
                <a:lnTo>
                  <a:pt x="1050497" y="246742"/>
                </a:lnTo>
                <a:lnTo>
                  <a:pt x="1060653" y="246300"/>
                </a:lnTo>
                <a:lnTo>
                  <a:pt x="1065148" y="245190"/>
                </a:lnTo>
                <a:lnTo>
                  <a:pt x="1072787" y="241311"/>
                </a:lnTo>
                <a:lnTo>
                  <a:pt x="1082666" y="233549"/>
                </a:lnTo>
                <a:lnTo>
                  <a:pt x="1086768" y="231728"/>
                </a:lnTo>
                <a:lnTo>
                  <a:pt x="1106878" y="2280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ARTInkAnnotation22"/>
          <p:cNvSpPr/>
          <p:nvPr/>
        </p:nvSpPr>
        <p:spPr>
          <a:xfrm>
            <a:off x="3393281" y="2125266"/>
            <a:ext cx="205384" cy="17860"/>
          </a:xfrm>
          <a:custGeom>
            <a:avLst/>
            <a:gdLst/>
            <a:ahLst/>
            <a:cxnLst/>
            <a:rect l="0" t="0" r="0" b="0"/>
            <a:pathLst>
              <a:path w="205384" h="17860">
                <a:moveTo>
                  <a:pt x="0" y="17859"/>
                </a:moveTo>
                <a:lnTo>
                  <a:pt x="17169" y="17859"/>
                </a:lnTo>
                <a:lnTo>
                  <a:pt x="22361" y="16867"/>
                </a:lnTo>
                <a:lnTo>
                  <a:pt x="27806" y="15213"/>
                </a:lnTo>
                <a:lnTo>
                  <a:pt x="33420" y="13118"/>
                </a:lnTo>
                <a:lnTo>
                  <a:pt x="39147" y="11722"/>
                </a:lnTo>
                <a:lnTo>
                  <a:pt x="44949" y="10791"/>
                </a:lnTo>
                <a:lnTo>
                  <a:pt x="50803" y="10170"/>
                </a:lnTo>
                <a:lnTo>
                  <a:pt x="57681" y="9757"/>
                </a:lnTo>
                <a:lnTo>
                  <a:pt x="73261" y="9297"/>
                </a:lnTo>
                <a:lnTo>
                  <a:pt x="112747" y="8961"/>
                </a:lnTo>
                <a:lnTo>
                  <a:pt x="119813" y="7959"/>
                </a:lnTo>
                <a:lnTo>
                  <a:pt x="127500" y="6298"/>
                </a:lnTo>
                <a:lnTo>
                  <a:pt x="135602" y="4198"/>
                </a:lnTo>
                <a:lnTo>
                  <a:pt x="142987" y="2799"/>
                </a:lnTo>
                <a:lnTo>
                  <a:pt x="149895" y="1866"/>
                </a:lnTo>
                <a:lnTo>
                  <a:pt x="156485" y="1244"/>
                </a:lnTo>
                <a:lnTo>
                  <a:pt x="163855" y="829"/>
                </a:lnTo>
                <a:lnTo>
                  <a:pt x="179981" y="368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ARTInkAnnotation23"/>
          <p:cNvSpPr/>
          <p:nvPr/>
        </p:nvSpPr>
        <p:spPr>
          <a:xfrm>
            <a:off x="3714888" y="2129377"/>
            <a:ext cx="330261" cy="156088"/>
          </a:xfrm>
          <a:custGeom>
            <a:avLst/>
            <a:gdLst/>
            <a:ahLst/>
            <a:cxnLst/>
            <a:rect l="0" t="0" r="0" b="0"/>
            <a:pathLst>
              <a:path w="330261" h="156088">
                <a:moveTo>
                  <a:pt x="8792" y="58396"/>
                </a:moveTo>
                <a:lnTo>
                  <a:pt x="13532" y="67877"/>
                </a:lnTo>
                <a:lnTo>
                  <a:pt x="14929" y="72654"/>
                </a:lnTo>
                <a:lnTo>
                  <a:pt x="15859" y="77824"/>
                </a:lnTo>
                <a:lnTo>
                  <a:pt x="16480" y="83254"/>
                </a:lnTo>
                <a:lnTo>
                  <a:pt x="15902" y="88859"/>
                </a:lnTo>
                <a:lnTo>
                  <a:pt x="14524" y="94580"/>
                </a:lnTo>
                <a:lnTo>
                  <a:pt x="12613" y="100378"/>
                </a:lnTo>
                <a:lnTo>
                  <a:pt x="10347" y="106228"/>
                </a:lnTo>
                <a:lnTo>
                  <a:pt x="7844" y="112112"/>
                </a:lnTo>
                <a:lnTo>
                  <a:pt x="5183" y="118019"/>
                </a:lnTo>
                <a:lnTo>
                  <a:pt x="3409" y="122950"/>
                </a:lnTo>
                <a:lnTo>
                  <a:pt x="2227" y="127229"/>
                </a:lnTo>
                <a:lnTo>
                  <a:pt x="1439" y="131074"/>
                </a:lnTo>
                <a:lnTo>
                  <a:pt x="913" y="134629"/>
                </a:lnTo>
                <a:lnTo>
                  <a:pt x="563" y="137992"/>
                </a:lnTo>
                <a:lnTo>
                  <a:pt x="329" y="141225"/>
                </a:lnTo>
                <a:lnTo>
                  <a:pt x="174" y="144374"/>
                </a:lnTo>
                <a:lnTo>
                  <a:pt x="0" y="150517"/>
                </a:lnTo>
                <a:lnTo>
                  <a:pt x="946" y="152553"/>
                </a:lnTo>
                <a:lnTo>
                  <a:pt x="2569" y="153909"/>
                </a:lnTo>
                <a:lnTo>
                  <a:pt x="7563" y="156087"/>
                </a:lnTo>
                <a:lnTo>
                  <a:pt x="10891" y="153739"/>
                </a:lnTo>
                <a:lnTo>
                  <a:pt x="15678" y="149388"/>
                </a:lnTo>
                <a:lnTo>
                  <a:pt x="21113" y="144147"/>
                </a:lnTo>
                <a:lnTo>
                  <a:pt x="46282" y="119119"/>
                </a:lnTo>
                <a:lnTo>
                  <a:pt x="49661" y="114753"/>
                </a:lnTo>
                <a:lnTo>
                  <a:pt x="52905" y="109858"/>
                </a:lnTo>
                <a:lnTo>
                  <a:pt x="56059" y="104610"/>
                </a:lnTo>
                <a:lnTo>
                  <a:pt x="60147" y="100120"/>
                </a:lnTo>
                <a:lnTo>
                  <a:pt x="64857" y="96134"/>
                </a:lnTo>
                <a:lnTo>
                  <a:pt x="69981" y="92484"/>
                </a:lnTo>
                <a:lnTo>
                  <a:pt x="73397" y="89059"/>
                </a:lnTo>
                <a:lnTo>
                  <a:pt x="75674" y="85783"/>
                </a:lnTo>
                <a:lnTo>
                  <a:pt x="77193" y="82608"/>
                </a:lnTo>
                <a:lnTo>
                  <a:pt x="78205" y="79498"/>
                </a:lnTo>
                <a:lnTo>
                  <a:pt x="78880" y="76433"/>
                </a:lnTo>
                <a:lnTo>
                  <a:pt x="79330" y="73397"/>
                </a:lnTo>
                <a:lnTo>
                  <a:pt x="79629" y="70381"/>
                </a:lnTo>
                <a:lnTo>
                  <a:pt x="79829" y="67379"/>
                </a:lnTo>
                <a:lnTo>
                  <a:pt x="79963" y="64384"/>
                </a:lnTo>
                <a:lnTo>
                  <a:pt x="80111" y="58412"/>
                </a:lnTo>
                <a:lnTo>
                  <a:pt x="80150" y="55430"/>
                </a:lnTo>
                <a:lnTo>
                  <a:pt x="79184" y="53442"/>
                </a:lnTo>
                <a:lnTo>
                  <a:pt x="77548" y="52117"/>
                </a:lnTo>
                <a:lnTo>
                  <a:pt x="75466" y="51234"/>
                </a:lnTo>
                <a:lnTo>
                  <a:pt x="67794" y="49990"/>
                </a:lnTo>
                <a:lnTo>
                  <a:pt x="59489" y="49699"/>
                </a:lnTo>
                <a:lnTo>
                  <a:pt x="33876" y="49473"/>
                </a:lnTo>
                <a:lnTo>
                  <a:pt x="28078" y="49468"/>
                </a:lnTo>
                <a:lnTo>
                  <a:pt x="31814" y="49467"/>
                </a:lnTo>
                <a:lnTo>
                  <a:pt x="33070" y="48475"/>
                </a:lnTo>
                <a:lnTo>
                  <a:pt x="33907" y="46821"/>
                </a:lnTo>
                <a:lnTo>
                  <a:pt x="34465" y="44726"/>
                </a:lnTo>
                <a:lnTo>
                  <a:pt x="35829" y="42338"/>
                </a:lnTo>
                <a:lnTo>
                  <a:pt x="37731" y="39753"/>
                </a:lnTo>
                <a:lnTo>
                  <a:pt x="39991" y="37038"/>
                </a:lnTo>
                <a:lnTo>
                  <a:pt x="42490" y="34235"/>
                </a:lnTo>
                <a:lnTo>
                  <a:pt x="47911" y="28476"/>
                </a:lnTo>
                <a:lnTo>
                  <a:pt x="51739" y="26543"/>
                </a:lnTo>
                <a:lnTo>
                  <a:pt x="66606" y="22831"/>
                </a:lnTo>
                <a:lnTo>
                  <a:pt x="72139" y="20795"/>
                </a:lnTo>
                <a:lnTo>
                  <a:pt x="77812" y="18446"/>
                </a:lnTo>
                <a:lnTo>
                  <a:pt x="83579" y="15888"/>
                </a:lnTo>
                <a:lnTo>
                  <a:pt x="95278" y="10400"/>
                </a:lnTo>
                <a:lnTo>
                  <a:pt x="101176" y="8539"/>
                </a:lnTo>
                <a:lnTo>
                  <a:pt x="107092" y="7299"/>
                </a:lnTo>
                <a:lnTo>
                  <a:pt x="113020" y="6472"/>
                </a:lnTo>
                <a:lnTo>
                  <a:pt x="118957" y="4929"/>
                </a:lnTo>
                <a:lnTo>
                  <a:pt x="124899" y="2908"/>
                </a:lnTo>
                <a:lnTo>
                  <a:pt x="130845" y="568"/>
                </a:lnTo>
                <a:lnTo>
                  <a:pt x="136794" y="0"/>
                </a:lnTo>
                <a:lnTo>
                  <a:pt x="142744" y="614"/>
                </a:lnTo>
                <a:lnTo>
                  <a:pt x="148694" y="2015"/>
                </a:lnTo>
                <a:lnTo>
                  <a:pt x="154646" y="2950"/>
                </a:lnTo>
                <a:lnTo>
                  <a:pt x="160598" y="3572"/>
                </a:lnTo>
                <a:lnTo>
                  <a:pt x="166551" y="3988"/>
                </a:lnTo>
                <a:lnTo>
                  <a:pt x="171511" y="5257"/>
                </a:lnTo>
                <a:lnTo>
                  <a:pt x="179669" y="9313"/>
                </a:lnTo>
                <a:lnTo>
                  <a:pt x="183233" y="12775"/>
                </a:lnTo>
                <a:lnTo>
                  <a:pt x="186602" y="17069"/>
                </a:lnTo>
                <a:lnTo>
                  <a:pt x="189840" y="21915"/>
                </a:lnTo>
                <a:lnTo>
                  <a:pt x="191998" y="26138"/>
                </a:lnTo>
                <a:lnTo>
                  <a:pt x="193437" y="29945"/>
                </a:lnTo>
                <a:lnTo>
                  <a:pt x="194396" y="33476"/>
                </a:lnTo>
                <a:lnTo>
                  <a:pt x="195036" y="38806"/>
                </a:lnTo>
                <a:lnTo>
                  <a:pt x="195462" y="45336"/>
                </a:lnTo>
                <a:lnTo>
                  <a:pt x="195747" y="52666"/>
                </a:lnTo>
                <a:lnTo>
                  <a:pt x="194944" y="58545"/>
                </a:lnTo>
                <a:lnTo>
                  <a:pt x="193417" y="63456"/>
                </a:lnTo>
                <a:lnTo>
                  <a:pt x="191406" y="67723"/>
                </a:lnTo>
                <a:lnTo>
                  <a:pt x="190066" y="72551"/>
                </a:lnTo>
                <a:lnTo>
                  <a:pt x="189172" y="77755"/>
                </a:lnTo>
                <a:lnTo>
                  <a:pt x="188577" y="83208"/>
                </a:lnTo>
                <a:lnTo>
                  <a:pt x="187187" y="87836"/>
                </a:lnTo>
                <a:lnTo>
                  <a:pt x="185269" y="91913"/>
                </a:lnTo>
                <a:lnTo>
                  <a:pt x="182998" y="95624"/>
                </a:lnTo>
                <a:lnTo>
                  <a:pt x="180492" y="98097"/>
                </a:lnTo>
                <a:lnTo>
                  <a:pt x="177829" y="99746"/>
                </a:lnTo>
                <a:lnTo>
                  <a:pt x="170012" y="102852"/>
                </a:lnTo>
                <a:lnTo>
                  <a:pt x="174411" y="98247"/>
                </a:lnTo>
                <a:lnTo>
                  <a:pt x="175759" y="95877"/>
                </a:lnTo>
                <a:lnTo>
                  <a:pt x="176658" y="93306"/>
                </a:lnTo>
                <a:lnTo>
                  <a:pt x="177257" y="90599"/>
                </a:lnTo>
                <a:lnTo>
                  <a:pt x="182618" y="82841"/>
                </a:lnTo>
                <a:lnTo>
                  <a:pt x="191152" y="71717"/>
                </a:lnTo>
                <a:lnTo>
                  <a:pt x="201803" y="58347"/>
                </a:lnTo>
                <a:lnTo>
                  <a:pt x="210887" y="47449"/>
                </a:lnTo>
                <a:lnTo>
                  <a:pt x="218928" y="38200"/>
                </a:lnTo>
                <a:lnTo>
                  <a:pt x="226273" y="30049"/>
                </a:lnTo>
                <a:lnTo>
                  <a:pt x="232163" y="24615"/>
                </a:lnTo>
                <a:lnTo>
                  <a:pt x="237080" y="20993"/>
                </a:lnTo>
                <a:lnTo>
                  <a:pt x="241351" y="18578"/>
                </a:lnTo>
                <a:lnTo>
                  <a:pt x="245191" y="15976"/>
                </a:lnTo>
                <a:lnTo>
                  <a:pt x="248743" y="13249"/>
                </a:lnTo>
                <a:lnTo>
                  <a:pt x="252103" y="10439"/>
                </a:lnTo>
                <a:lnTo>
                  <a:pt x="255335" y="8565"/>
                </a:lnTo>
                <a:lnTo>
                  <a:pt x="261572" y="6484"/>
                </a:lnTo>
                <a:lnTo>
                  <a:pt x="270662" y="5312"/>
                </a:lnTo>
                <a:lnTo>
                  <a:pt x="272669" y="6139"/>
                </a:lnTo>
                <a:lnTo>
                  <a:pt x="274007" y="7683"/>
                </a:lnTo>
                <a:lnTo>
                  <a:pt x="274898" y="9705"/>
                </a:lnTo>
                <a:lnTo>
                  <a:pt x="280894" y="22031"/>
                </a:lnTo>
                <a:lnTo>
                  <a:pt x="282467" y="26215"/>
                </a:lnTo>
                <a:lnTo>
                  <a:pt x="283515" y="29997"/>
                </a:lnTo>
                <a:lnTo>
                  <a:pt x="284214" y="33510"/>
                </a:lnTo>
                <a:lnTo>
                  <a:pt x="283688" y="37837"/>
                </a:lnTo>
                <a:lnTo>
                  <a:pt x="282345" y="42706"/>
                </a:lnTo>
                <a:lnTo>
                  <a:pt x="280457" y="47936"/>
                </a:lnTo>
                <a:lnTo>
                  <a:pt x="279199" y="53407"/>
                </a:lnTo>
                <a:lnTo>
                  <a:pt x="278360" y="59039"/>
                </a:lnTo>
                <a:lnTo>
                  <a:pt x="277801" y="64778"/>
                </a:lnTo>
                <a:lnTo>
                  <a:pt x="277428" y="70588"/>
                </a:lnTo>
                <a:lnTo>
                  <a:pt x="277180" y="76446"/>
                </a:lnTo>
                <a:lnTo>
                  <a:pt x="276829" y="91526"/>
                </a:lnTo>
                <a:lnTo>
                  <a:pt x="276711" y="105510"/>
                </a:lnTo>
                <a:lnTo>
                  <a:pt x="277694" y="108657"/>
                </a:lnTo>
                <a:lnTo>
                  <a:pt x="279341" y="111747"/>
                </a:lnTo>
                <a:lnTo>
                  <a:pt x="281431" y="114800"/>
                </a:lnTo>
                <a:lnTo>
                  <a:pt x="283817" y="117827"/>
                </a:lnTo>
                <a:lnTo>
                  <a:pt x="286400" y="120837"/>
                </a:lnTo>
                <a:lnTo>
                  <a:pt x="289114" y="123836"/>
                </a:lnTo>
                <a:lnTo>
                  <a:pt x="291915" y="125835"/>
                </a:lnTo>
                <a:lnTo>
                  <a:pt x="301591" y="129641"/>
                </a:lnTo>
                <a:lnTo>
                  <a:pt x="311234" y="134048"/>
                </a:lnTo>
                <a:lnTo>
                  <a:pt x="319489" y="136668"/>
                </a:lnTo>
                <a:lnTo>
                  <a:pt x="330260" y="13876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ARTInkAnnotation24"/>
          <p:cNvSpPr/>
          <p:nvPr/>
        </p:nvSpPr>
        <p:spPr>
          <a:xfrm>
            <a:off x="4206073" y="1993130"/>
            <a:ext cx="196262" cy="292871"/>
          </a:xfrm>
          <a:custGeom>
            <a:avLst/>
            <a:gdLst/>
            <a:ahLst/>
            <a:cxnLst/>
            <a:rect l="0" t="0" r="0" b="0"/>
            <a:pathLst>
              <a:path w="196262" h="292871">
                <a:moveTo>
                  <a:pt x="151614" y="123206"/>
                </a:moveTo>
                <a:lnTo>
                  <a:pt x="124750" y="123206"/>
                </a:lnTo>
                <a:lnTo>
                  <a:pt x="119814" y="124198"/>
                </a:lnTo>
                <a:lnTo>
                  <a:pt x="114539" y="125852"/>
                </a:lnTo>
                <a:lnTo>
                  <a:pt x="109038" y="127946"/>
                </a:lnTo>
                <a:lnTo>
                  <a:pt x="104378" y="130335"/>
                </a:lnTo>
                <a:lnTo>
                  <a:pt x="100280" y="132919"/>
                </a:lnTo>
                <a:lnTo>
                  <a:pt x="96555" y="135635"/>
                </a:lnTo>
                <a:lnTo>
                  <a:pt x="92088" y="138437"/>
                </a:lnTo>
                <a:lnTo>
                  <a:pt x="87125" y="141298"/>
                </a:lnTo>
                <a:lnTo>
                  <a:pt x="81832" y="144197"/>
                </a:lnTo>
                <a:lnTo>
                  <a:pt x="76319" y="148114"/>
                </a:lnTo>
                <a:lnTo>
                  <a:pt x="70659" y="152710"/>
                </a:lnTo>
                <a:lnTo>
                  <a:pt x="64902" y="157758"/>
                </a:lnTo>
                <a:lnTo>
                  <a:pt x="59079" y="162115"/>
                </a:lnTo>
                <a:lnTo>
                  <a:pt x="53214" y="166013"/>
                </a:lnTo>
                <a:lnTo>
                  <a:pt x="47318" y="169603"/>
                </a:lnTo>
                <a:lnTo>
                  <a:pt x="42396" y="174974"/>
                </a:lnTo>
                <a:lnTo>
                  <a:pt x="38122" y="181530"/>
                </a:lnTo>
                <a:lnTo>
                  <a:pt x="34281" y="188878"/>
                </a:lnTo>
                <a:lnTo>
                  <a:pt x="29736" y="195760"/>
                </a:lnTo>
                <a:lnTo>
                  <a:pt x="24721" y="202333"/>
                </a:lnTo>
                <a:lnTo>
                  <a:pt x="19394" y="208700"/>
                </a:lnTo>
                <a:lnTo>
                  <a:pt x="14850" y="214928"/>
                </a:lnTo>
                <a:lnTo>
                  <a:pt x="10829" y="221065"/>
                </a:lnTo>
                <a:lnTo>
                  <a:pt x="7155" y="227141"/>
                </a:lnTo>
                <a:lnTo>
                  <a:pt x="4706" y="233176"/>
                </a:lnTo>
                <a:lnTo>
                  <a:pt x="3074" y="239183"/>
                </a:lnTo>
                <a:lnTo>
                  <a:pt x="1986" y="245173"/>
                </a:lnTo>
                <a:lnTo>
                  <a:pt x="1260" y="251150"/>
                </a:lnTo>
                <a:lnTo>
                  <a:pt x="777" y="257119"/>
                </a:lnTo>
                <a:lnTo>
                  <a:pt x="239" y="268051"/>
                </a:lnTo>
                <a:lnTo>
                  <a:pt x="0" y="276217"/>
                </a:lnTo>
                <a:lnTo>
                  <a:pt x="929" y="279784"/>
                </a:lnTo>
                <a:lnTo>
                  <a:pt x="4606" y="286392"/>
                </a:lnTo>
                <a:lnTo>
                  <a:pt x="7968" y="288552"/>
                </a:lnTo>
                <a:lnTo>
                  <a:pt x="12194" y="289991"/>
                </a:lnTo>
                <a:lnTo>
                  <a:pt x="16995" y="290951"/>
                </a:lnTo>
                <a:lnTo>
                  <a:pt x="22181" y="290598"/>
                </a:lnTo>
                <a:lnTo>
                  <a:pt x="27622" y="289371"/>
                </a:lnTo>
                <a:lnTo>
                  <a:pt x="33234" y="287561"/>
                </a:lnTo>
                <a:lnTo>
                  <a:pt x="37967" y="285362"/>
                </a:lnTo>
                <a:lnTo>
                  <a:pt x="42115" y="282904"/>
                </a:lnTo>
                <a:lnTo>
                  <a:pt x="45873" y="280273"/>
                </a:lnTo>
                <a:lnTo>
                  <a:pt x="50362" y="276534"/>
                </a:lnTo>
                <a:lnTo>
                  <a:pt x="55339" y="272058"/>
                </a:lnTo>
                <a:lnTo>
                  <a:pt x="60642" y="267089"/>
                </a:lnTo>
                <a:lnTo>
                  <a:pt x="66161" y="260800"/>
                </a:lnTo>
                <a:lnTo>
                  <a:pt x="71825" y="253630"/>
                </a:lnTo>
                <a:lnTo>
                  <a:pt x="77585" y="245874"/>
                </a:lnTo>
                <a:lnTo>
                  <a:pt x="83410" y="238719"/>
                </a:lnTo>
                <a:lnTo>
                  <a:pt x="89278" y="231965"/>
                </a:lnTo>
                <a:lnTo>
                  <a:pt x="95173" y="225477"/>
                </a:lnTo>
                <a:lnTo>
                  <a:pt x="101089" y="217184"/>
                </a:lnTo>
                <a:lnTo>
                  <a:pt x="107016" y="207686"/>
                </a:lnTo>
                <a:lnTo>
                  <a:pt x="112953" y="197385"/>
                </a:lnTo>
                <a:lnTo>
                  <a:pt x="118894" y="187542"/>
                </a:lnTo>
                <a:lnTo>
                  <a:pt x="130788" y="168667"/>
                </a:lnTo>
                <a:lnTo>
                  <a:pt x="136738" y="160458"/>
                </a:lnTo>
                <a:lnTo>
                  <a:pt x="142689" y="153002"/>
                </a:lnTo>
                <a:lnTo>
                  <a:pt x="148640" y="146046"/>
                </a:lnTo>
                <a:lnTo>
                  <a:pt x="153600" y="137441"/>
                </a:lnTo>
                <a:lnTo>
                  <a:pt x="157899" y="127735"/>
                </a:lnTo>
                <a:lnTo>
                  <a:pt x="161757" y="117295"/>
                </a:lnTo>
                <a:lnTo>
                  <a:pt x="165321" y="108352"/>
                </a:lnTo>
                <a:lnTo>
                  <a:pt x="168690" y="100405"/>
                </a:lnTo>
                <a:lnTo>
                  <a:pt x="175078" y="86283"/>
                </a:lnTo>
                <a:lnTo>
                  <a:pt x="184253" y="67176"/>
                </a:lnTo>
                <a:lnTo>
                  <a:pt x="190263" y="54978"/>
                </a:lnTo>
                <a:lnTo>
                  <a:pt x="192263" y="48947"/>
                </a:lnTo>
                <a:lnTo>
                  <a:pt x="193596" y="42942"/>
                </a:lnTo>
                <a:lnTo>
                  <a:pt x="194485" y="36955"/>
                </a:lnTo>
                <a:lnTo>
                  <a:pt x="195078" y="31971"/>
                </a:lnTo>
                <a:lnTo>
                  <a:pt x="195735" y="23787"/>
                </a:lnTo>
                <a:lnTo>
                  <a:pt x="196028" y="16843"/>
                </a:lnTo>
                <a:lnTo>
                  <a:pt x="196193" y="7355"/>
                </a:lnTo>
                <a:lnTo>
                  <a:pt x="196249" y="0"/>
                </a:lnTo>
                <a:lnTo>
                  <a:pt x="196261" y="6038"/>
                </a:lnTo>
                <a:lnTo>
                  <a:pt x="191521" y="11540"/>
                </a:lnTo>
                <a:lnTo>
                  <a:pt x="190125" y="15027"/>
                </a:lnTo>
                <a:lnTo>
                  <a:pt x="189194" y="19337"/>
                </a:lnTo>
                <a:lnTo>
                  <a:pt x="188574" y="24194"/>
                </a:lnTo>
                <a:lnTo>
                  <a:pt x="187168" y="29417"/>
                </a:lnTo>
                <a:lnTo>
                  <a:pt x="185238" y="34883"/>
                </a:lnTo>
                <a:lnTo>
                  <a:pt x="182960" y="40511"/>
                </a:lnTo>
                <a:lnTo>
                  <a:pt x="181441" y="47240"/>
                </a:lnTo>
                <a:lnTo>
                  <a:pt x="180428" y="54703"/>
                </a:lnTo>
                <a:lnTo>
                  <a:pt x="179753" y="62654"/>
                </a:lnTo>
                <a:lnTo>
                  <a:pt x="178311" y="69940"/>
                </a:lnTo>
                <a:lnTo>
                  <a:pt x="176357" y="76781"/>
                </a:lnTo>
                <a:lnTo>
                  <a:pt x="166093" y="106759"/>
                </a:lnTo>
                <a:lnTo>
                  <a:pt x="164243" y="115218"/>
                </a:lnTo>
                <a:lnTo>
                  <a:pt x="163010" y="123834"/>
                </a:lnTo>
                <a:lnTo>
                  <a:pt x="162188" y="132554"/>
                </a:lnTo>
                <a:lnTo>
                  <a:pt x="160648" y="141344"/>
                </a:lnTo>
                <a:lnTo>
                  <a:pt x="158628" y="150181"/>
                </a:lnTo>
                <a:lnTo>
                  <a:pt x="156290" y="159049"/>
                </a:lnTo>
                <a:lnTo>
                  <a:pt x="154731" y="166945"/>
                </a:lnTo>
                <a:lnTo>
                  <a:pt x="153692" y="174193"/>
                </a:lnTo>
                <a:lnTo>
                  <a:pt x="152999" y="181010"/>
                </a:lnTo>
                <a:lnTo>
                  <a:pt x="152538" y="188531"/>
                </a:lnTo>
                <a:lnTo>
                  <a:pt x="152024" y="204825"/>
                </a:lnTo>
                <a:lnTo>
                  <a:pt x="151668" y="238673"/>
                </a:lnTo>
                <a:lnTo>
                  <a:pt x="151617" y="268498"/>
                </a:lnTo>
                <a:lnTo>
                  <a:pt x="152608" y="271661"/>
                </a:lnTo>
                <a:lnTo>
                  <a:pt x="156355" y="277822"/>
                </a:lnTo>
                <a:lnTo>
                  <a:pt x="161328" y="283867"/>
                </a:lnTo>
                <a:lnTo>
                  <a:pt x="169473" y="29287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ARTInkAnnotation25"/>
          <p:cNvSpPr/>
          <p:nvPr/>
        </p:nvSpPr>
        <p:spPr>
          <a:xfrm>
            <a:off x="4464999" y="2121044"/>
            <a:ext cx="114318" cy="156027"/>
          </a:xfrm>
          <a:custGeom>
            <a:avLst/>
            <a:gdLst/>
            <a:ahLst/>
            <a:cxnLst/>
            <a:rect l="0" t="0" r="0" b="0"/>
            <a:pathLst>
              <a:path w="114318" h="156027">
                <a:moveTo>
                  <a:pt x="44492" y="84589"/>
                </a:moveTo>
                <a:lnTo>
                  <a:pt x="49233" y="84589"/>
                </a:lnTo>
                <a:lnTo>
                  <a:pt x="50629" y="83596"/>
                </a:lnTo>
                <a:lnTo>
                  <a:pt x="51561" y="81943"/>
                </a:lnTo>
                <a:lnTo>
                  <a:pt x="52181" y="79848"/>
                </a:lnTo>
                <a:lnTo>
                  <a:pt x="53587" y="78452"/>
                </a:lnTo>
                <a:lnTo>
                  <a:pt x="55517" y="77521"/>
                </a:lnTo>
                <a:lnTo>
                  <a:pt x="57795" y="76900"/>
                </a:lnTo>
                <a:lnTo>
                  <a:pt x="60306" y="75494"/>
                </a:lnTo>
                <a:lnTo>
                  <a:pt x="62972" y="73565"/>
                </a:lnTo>
                <a:lnTo>
                  <a:pt x="65742" y="71286"/>
                </a:lnTo>
                <a:lnTo>
                  <a:pt x="68581" y="68775"/>
                </a:lnTo>
                <a:lnTo>
                  <a:pt x="74381" y="63339"/>
                </a:lnTo>
                <a:lnTo>
                  <a:pt x="79301" y="57524"/>
                </a:lnTo>
                <a:lnTo>
                  <a:pt x="102765" y="27532"/>
                </a:lnTo>
                <a:lnTo>
                  <a:pt x="105169" y="24723"/>
                </a:lnTo>
                <a:lnTo>
                  <a:pt x="107764" y="21858"/>
                </a:lnTo>
                <a:lnTo>
                  <a:pt x="110486" y="18956"/>
                </a:lnTo>
                <a:lnTo>
                  <a:pt x="112301" y="16029"/>
                </a:lnTo>
                <a:lnTo>
                  <a:pt x="113511" y="13085"/>
                </a:lnTo>
                <a:lnTo>
                  <a:pt x="114317" y="10131"/>
                </a:lnTo>
                <a:lnTo>
                  <a:pt x="113863" y="8161"/>
                </a:lnTo>
                <a:lnTo>
                  <a:pt x="112567" y="6848"/>
                </a:lnTo>
                <a:lnTo>
                  <a:pt x="110711" y="5972"/>
                </a:lnTo>
                <a:lnTo>
                  <a:pt x="109475" y="4397"/>
                </a:lnTo>
                <a:lnTo>
                  <a:pt x="108650" y="2354"/>
                </a:lnTo>
                <a:lnTo>
                  <a:pt x="108100" y="0"/>
                </a:lnTo>
                <a:lnTo>
                  <a:pt x="106741" y="415"/>
                </a:lnTo>
                <a:lnTo>
                  <a:pt x="104843" y="2676"/>
                </a:lnTo>
                <a:lnTo>
                  <a:pt x="102586" y="6168"/>
                </a:lnTo>
                <a:lnTo>
                  <a:pt x="100089" y="9488"/>
                </a:lnTo>
                <a:lnTo>
                  <a:pt x="97431" y="12693"/>
                </a:lnTo>
                <a:lnTo>
                  <a:pt x="94668" y="15822"/>
                </a:lnTo>
                <a:lnTo>
                  <a:pt x="91833" y="17909"/>
                </a:lnTo>
                <a:lnTo>
                  <a:pt x="88952" y="19299"/>
                </a:lnTo>
                <a:lnTo>
                  <a:pt x="86038" y="20227"/>
                </a:lnTo>
                <a:lnTo>
                  <a:pt x="83104" y="22829"/>
                </a:lnTo>
                <a:lnTo>
                  <a:pt x="80155" y="26548"/>
                </a:lnTo>
                <a:lnTo>
                  <a:pt x="77197" y="31012"/>
                </a:lnTo>
                <a:lnTo>
                  <a:pt x="73241" y="34981"/>
                </a:lnTo>
                <a:lnTo>
                  <a:pt x="68619" y="38618"/>
                </a:lnTo>
                <a:lnTo>
                  <a:pt x="63553" y="42035"/>
                </a:lnTo>
                <a:lnTo>
                  <a:pt x="58192" y="45306"/>
                </a:lnTo>
                <a:lnTo>
                  <a:pt x="52634" y="48478"/>
                </a:lnTo>
                <a:lnTo>
                  <a:pt x="46943" y="51585"/>
                </a:lnTo>
                <a:lnTo>
                  <a:pt x="42157" y="55641"/>
                </a:lnTo>
                <a:lnTo>
                  <a:pt x="37975" y="60329"/>
                </a:lnTo>
                <a:lnTo>
                  <a:pt x="34194" y="65439"/>
                </a:lnTo>
                <a:lnTo>
                  <a:pt x="30682" y="70830"/>
                </a:lnTo>
                <a:lnTo>
                  <a:pt x="27348" y="76409"/>
                </a:lnTo>
                <a:lnTo>
                  <a:pt x="24133" y="82112"/>
                </a:lnTo>
                <a:lnTo>
                  <a:pt x="20997" y="86906"/>
                </a:lnTo>
                <a:lnTo>
                  <a:pt x="17915" y="91095"/>
                </a:lnTo>
                <a:lnTo>
                  <a:pt x="14868" y="94879"/>
                </a:lnTo>
                <a:lnTo>
                  <a:pt x="11844" y="99386"/>
                </a:lnTo>
                <a:lnTo>
                  <a:pt x="8836" y="104376"/>
                </a:lnTo>
                <a:lnTo>
                  <a:pt x="5839" y="109686"/>
                </a:lnTo>
                <a:lnTo>
                  <a:pt x="3841" y="114219"/>
                </a:lnTo>
                <a:lnTo>
                  <a:pt x="2509" y="118233"/>
                </a:lnTo>
                <a:lnTo>
                  <a:pt x="1621" y="121901"/>
                </a:lnTo>
                <a:lnTo>
                  <a:pt x="1028" y="125338"/>
                </a:lnTo>
                <a:lnTo>
                  <a:pt x="634" y="128622"/>
                </a:lnTo>
                <a:lnTo>
                  <a:pt x="371" y="131804"/>
                </a:lnTo>
                <a:lnTo>
                  <a:pt x="195" y="134917"/>
                </a:lnTo>
                <a:lnTo>
                  <a:pt x="0" y="141022"/>
                </a:lnTo>
                <a:lnTo>
                  <a:pt x="940" y="144039"/>
                </a:lnTo>
                <a:lnTo>
                  <a:pt x="2559" y="147043"/>
                </a:lnTo>
                <a:lnTo>
                  <a:pt x="4631" y="150037"/>
                </a:lnTo>
                <a:lnTo>
                  <a:pt x="7004" y="152033"/>
                </a:lnTo>
                <a:lnTo>
                  <a:pt x="9578" y="153364"/>
                </a:lnTo>
                <a:lnTo>
                  <a:pt x="12286" y="154252"/>
                </a:lnTo>
                <a:lnTo>
                  <a:pt x="16077" y="154843"/>
                </a:lnTo>
                <a:lnTo>
                  <a:pt x="20588" y="155237"/>
                </a:lnTo>
                <a:lnTo>
                  <a:pt x="25579" y="155500"/>
                </a:lnTo>
                <a:lnTo>
                  <a:pt x="36417" y="155792"/>
                </a:lnTo>
                <a:lnTo>
                  <a:pt x="80211" y="15602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MARTInkAnnotation26"/>
          <p:cNvSpPr/>
          <p:nvPr/>
        </p:nvSpPr>
        <p:spPr>
          <a:xfrm>
            <a:off x="4714879" y="1932988"/>
            <a:ext cx="141631" cy="344083"/>
          </a:xfrm>
          <a:custGeom>
            <a:avLst/>
            <a:gdLst/>
            <a:ahLst/>
            <a:cxnLst/>
            <a:rect l="0" t="0" r="0" b="0"/>
            <a:pathLst>
              <a:path w="141631" h="344083">
                <a:moveTo>
                  <a:pt x="133941" y="31543"/>
                </a:moveTo>
                <a:lnTo>
                  <a:pt x="138681" y="22062"/>
                </a:lnTo>
                <a:lnTo>
                  <a:pt x="141009" y="14762"/>
                </a:lnTo>
                <a:lnTo>
                  <a:pt x="141630" y="11426"/>
                </a:lnTo>
                <a:lnTo>
                  <a:pt x="141051" y="9202"/>
                </a:lnTo>
                <a:lnTo>
                  <a:pt x="139673" y="7719"/>
                </a:lnTo>
                <a:lnTo>
                  <a:pt x="137763" y="6731"/>
                </a:lnTo>
                <a:lnTo>
                  <a:pt x="135497" y="5080"/>
                </a:lnTo>
                <a:lnTo>
                  <a:pt x="132994" y="2987"/>
                </a:lnTo>
                <a:lnTo>
                  <a:pt x="130333" y="599"/>
                </a:lnTo>
                <a:lnTo>
                  <a:pt x="127567" y="0"/>
                </a:lnTo>
                <a:lnTo>
                  <a:pt x="124730" y="592"/>
                </a:lnTo>
                <a:lnTo>
                  <a:pt x="121848" y="1980"/>
                </a:lnTo>
                <a:lnTo>
                  <a:pt x="118933" y="2904"/>
                </a:lnTo>
                <a:lnTo>
                  <a:pt x="115998" y="3521"/>
                </a:lnTo>
                <a:lnTo>
                  <a:pt x="113050" y="3932"/>
                </a:lnTo>
                <a:lnTo>
                  <a:pt x="109099" y="5198"/>
                </a:lnTo>
                <a:lnTo>
                  <a:pt x="104481" y="7035"/>
                </a:lnTo>
                <a:lnTo>
                  <a:pt x="99419" y="9251"/>
                </a:lnTo>
                <a:lnTo>
                  <a:pt x="94059" y="10729"/>
                </a:lnTo>
                <a:lnTo>
                  <a:pt x="88501" y="11714"/>
                </a:lnTo>
                <a:lnTo>
                  <a:pt x="82813" y="12370"/>
                </a:lnTo>
                <a:lnTo>
                  <a:pt x="77035" y="13801"/>
                </a:lnTo>
                <a:lnTo>
                  <a:pt x="71199" y="15746"/>
                </a:lnTo>
                <a:lnTo>
                  <a:pt x="65324" y="18035"/>
                </a:lnTo>
                <a:lnTo>
                  <a:pt x="60415" y="21546"/>
                </a:lnTo>
                <a:lnTo>
                  <a:pt x="56150" y="25870"/>
                </a:lnTo>
                <a:lnTo>
                  <a:pt x="52315" y="30738"/>
                </a:lnTo>
                <a:lnTo>
                  <a:pt x="47774" y="34975"/>
                </a:lnTo>
                <a:lnTo>
                  <a:pt x="42762" y="38792"/>
                </a:lnTo>
                <a:lnTo>
                  <a:pt x="37436" y="42329"/>
                </a:lnTo>
                <a:lnTo>
                  <a:pt x="32894" y="46671"/>
                </a:lnTo>
                <a:lnTo>
                  <a:pt x="28873" y="51550"/>
                </a:lnTo>
                <a:lnTo>
                  <a:pt x="25201" y="56787"/>
                </a:lnTo>
                <a:lnTo>
                  <a:pt x="21760" y="62263"/>
                </a:lnTo>
                <a:lnTo>
                  <a:pt x="18474" y="67898"/>
                </a:lnTo>
                <a:lnTo>
                  <a:pt x="15291" y="73639"/>
                </a:lnTo>
                <a:lnTo>
                  <a:pt x="9109" y="85310"/>
                </a:lnTo>
                <a:lnTo>
                  <a:pt x="6072" y="91200"/>
                </a:lnTo>
                <a:lnTo>
                  <a:pt x="4046" y="97111"/>
                </a:lnTo>
                <a:lnTo>
                  <a:pt x="2696" y="103037"/>
                </a:lnTo>
                <a:lnTo>
                  <a:pt x="1796" y="108971"/>
                </a:lnTo>
                <a:lnTo>
                  <a:pt x="1196" y="117888"/>
                </a:lnTo>
                <a:lnTo>
                  <a:pt x="796" y="128794"/>
                </a:lnTo>
                <a:lnTo>
                  <a:pt x="154" y="167721"/>
                </a:lnTo>
                <a:lnTo>
                  <a:pt x="0" y="229664"/>
                </a:lnTo>
                <a:lnTo>
                  <a:pt x="991" y="237045"/>
                </a:lnTo>
                <a:lnTo>
                  <a:pt x="2644" y="243951"/>
                </a:lnTo>
                <a:lnTo>
                  <a:pt x="4738" y="250539"/>
                </a:lnTo>
                <a:lnTo>
                  <a:pt x="6134" y="256915"/>
                </a:lnTo>
                <a:lnTo>
                  <a:pt x="7064" y="263151"/>
                </a:lnTo>
                <a:lnTo>
                  <a:pt x="7685" y="269292"/>
                </a:lnTo>
                <a:lnTo>
                  <a:pt x="8098" y="275370"/>
                </a:lnTo>
                <a:lnTo>
                  <a:pt x="8374" y="281407"/>
                </a:lnTo>
                <a:lnTo>
                  <a:pt x="8762" y="296739"/>
                </a:lnTo>
                <a:lnTo>
                  <a:pt x="8817" y="300614"/>
                </a:lnTo>
                <a:lnTo>
                  <a:pt x="9845" y="304189"/>
                </a:lnTo>
                <a:lnTo>
                  <a:pt x="13634" y="310808"/>
                </a:lnTo>
                <a:lnTo>
                  <a:pt x="15979" y="319703"/>
                </a:lnTo>
                <a:lnTo>
                  <a:pt x="17485" y="332101"/>
                </a:lnTo>
                <a:lnTo>
                  <a:pt x="17806" y="341819"/>
                </a:lnTo>
                <a:lnTo>
                  <a:pt x="17855" y="34408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MARTInkAnnotation27"/>
          <p:cNvSpPr/>
          <p:nvPr/>
        </p:nvSpPr>
        <p:spPr>
          <a:xfrm>
            <a:off x="4643438" y="2080985"/>
            <a:ext cx="160735" cy="17493"/>
          </a:xfrm>
          <a:custGeom>
            <a:avLst/>
            <a:gdLst/>
            <a:ahLst/>
            <a:cxnLst/>
            <a:rect l="0" t="0" r="0" b="0"/>
            <a:pathLst>
              <a:path w="160735" h="17493">
                <a:moveTo>
                  <a:pt x="0" y="8562"/>
                </a:moveTo>
                <a:lnTo>
                  <a:pt x="18962" y="3821"/>
                </a:lnTo>
                <a:lnTo>
                  <a:pt x="25539" y="2425"/>
                </a:lnTo>
                <a:lnTo>
                  <a:pt x="30917" y="1494"/>
                </a:lnTo>
                <a:lnTo>
                  <a:pt x="35493" y="873"/>
                </a:lnTo>
                <a:lnTo>
                  <a:pt x="40530" y="459"/>
                </a:lnTo>
                <a:lnTo>
                  <a:pt x="45871" y="184"/>
                </a:lnTo>
                <a:lnTo>
                  <a:pt x="51417" y="0"/>
                </a:lnTo>
                <a:lnTo>
                  <a:pt x="58090" y="869"/>
                </a:lnTo>
                <a:lnTo>
                  <a:pt x="65515" y="2441"/>
                </a:lnTo>
                <a:lnTo>
                  <a:pt x="73442" y="4481"/>
                </a:lnTo>
                <a:lnTo>
                  <a:pt x="80711" y="5841"/>
                </a:lnTo>
                <a:lnTo>
                  <a:pt x="87541" y="6748"/>
                </a:lnTo>
                <a:lnTo>
                  <a:pt x="94079" y="7353"/>
                </a:lnTo>
                <a:lnTo>
                  <a:pt x="101415" y="7756"/>
                </a:lnTo>
                <a:lnTo>
                  <a:pt x="117502" y="8204"/>
                </a:lnTo>
                <a:lnTo>
                  <a:pt x="124967" y="9315"/>
                </a:lnTo>
                <a:lnTo>
                  <a:pt x="131929" y="11048"/>
                </a:lnTo>
                <a:lnTo>
                  <a:pt x="138554" y="13196"/>
                </a:lnTo>
                <a:lnTo>
                  <a:pt x="143963" y="14628"/>
                </a:lnTo>
                <a:lnTo>
                  <a:pt x="148561" y="15582"/>
                </a:lnTo>
                <a:lnTo>
                  <a:pt x="160734" y="1749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MARTInkAnnotation28"/>
          <p:cNvSpPr/>
          <p:nvPr/>
        </p:nvSpPr>
        <p:spPr>
          <a:xfrm>
            <a:off x="4875609" y="2178844"/>
            <a:ext cx="17861" cy="53579"/>
          </a:xfrm>
          <a:custGeom>
            <a:avLst/>
            <a:gdLst/>
            <a:ahLst/>
            <a:cxnLst/>
            <a:rect l="0" t="0" r="0" b="0"/>
            <a:pathLst>
              <a:path w="17861" h="53579">
                <a:moveTo>
                  <a:pt x="17860" y="0"/>
                </a:move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955977" y="1991320"/>
            <a:ext cx="2646" cy="1"/>
          </a:xfrm>
          <a:custGeom>
            <a:avLst/>
            <a:gdLst/>
            <a:ahLst/>
            <a:cxnLst/>
            <a:rect l="0" t="0" r="0" b="0"/>
            <a:pathLst>
              <a:path w="2646" h="1">
                <a:moveTo>
                  <a:pt x="0" y="0"/>
                </a:moveTo>
                <a:lnTo>
                  <a:pt x="2645" y="0"/>
                </a:lnTo>
                <a:close/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MARTInkAnnotation30"/>
          <p:cNvSpPr/>
          <p:nvPr/>
        </p:nvSpPr>
        <p:spPr>
          <a:xfrm>
            <a:off x="5009557" y="2143257"/>
            <a:ext cx="116085" cy="89166"/>
          </a:xfrm>
          <a:custGeom>
            <a:avLst/>
            <a:gdLst/>
            <a:ahLst/>
            <a:cxnLst/>
            <a:rect l="0" t="0" r="0" b="0"/>
            <a:pathLst>
              <a:path w="116085" h="89166">
                <a:moveTo>
                  <a:pt x="8927" y="17727"/>
                </a:moveTo>
                <a:lnTo>
                  <a:pt x="4187" y="22468"/>
                </a:lnTo>
                <a:lnTo>
                  <a:pt x="2790" y="24856"/>
                </a:lnTo>
                <a:lnTo>
                  <a:pt x="1859" y="27441"/>
                </a:lnTo>
                <a:lnTo>
                  <a:pt x="365" y="33978"/>
                </a:lnTo>
                <a:lnTo>
                  <a:pt x="243" y="35506"/>
                </a:lnTo>
                <a:lnTo>
                  <a:pt x="161" y="37517"/>
                </a:lnTo>
                <a:lnTo>
                  <a:pt x="70" y="42398"/>
                </a:lnTo>
                <a:lnTo>
                  <a:pt x="0" y="52957"/>
                </a:lnTo>
                <a:lnTo>
                  <a:pt x="2645" y="53229"/>
                </a:lnTo>
                <a:lnTo>
                  <a:pt x="4739" y="53301"/>
                </a:lnTo>
                <a:lnTo>
                  <a:pt x="6135" y="52357"/>
                </a:lnTo>
                <a:lnTo>
                  <a:pt x="7066" y="50736"/>
                </a:lnTo>
                <a:lnTo>
                  <a:pt x="7686" y="48663"/>
                </a:lnTo>
                <a:lnTo>
                  <a:pt x="9092" y="47281"/>
                </a:lnTo>
                <a:lnTo>
                  <a:pt x="11022" y="46359"/>
                </a:lnTo>
                <a:lnTo>
                  <a:pt x="13300" y="45745"/>
                </a:lnTo>
                <a:lnTo>
                  <a:pt x="14819" y="44343"/>
                </a:lnTo>
                <a:lnTo>
                  <a:pt x="15832" y="42417"/>
                </a:lnTo>
                <a:lnTo>
                  <a:pt x="16507" y="40140"/>
                </a:lnTo>
                <a:lnTo>
                  <a:pt x="17949" y="37630"/>
                </a:lnTo>
                <a:lnTo>
                  <a:pt x="19903" y="34965"/>
                </a:lnTo>
                <a:lnTo>
                  <a:pt x="22197" y="32195"/>
                </a:lnTo>
                <a:lnTo>
                  <a:pt x="24719" y="28365"/>
                </a:lnTo>
                <a:lnTo>
                  <a:pt x="27393" y="23827"/>
                </a:lnTo>
                <a:lnTo>
                  <a:pt x="30168" y="18817"/>
                </a:lnTo>
                <a:lnTo>
                  <a:pt x="34001" y="15477"/>
                </a:lnTo>
                <a:lnTo>
                  <a:pt x="38542" y="13251"/>
                </a:lnTo>
                <a:lnTo>
                  <a:pt x="43553" y="11766"/>
                </a:lnTo>
                <a:lnTo>
                  <a:pt x="47886" y="9784"/>
                </a:lnTo>
                <a:lnTo>
                  <a:pt x="51767" y="7471"/>
                </a:lnTo>
                <a:lnTo>
                  <a:pt x="55347" y="4937"/>
                </a:lnTo>
                <a:lnTo>
                  <a:pt x="58725" y="3247"/>
                </a:lnTo>
                <a:lnTo>
                  <a:pt x="61969" y="2121"/>
                </a:lnTo>
                <a:lnTo>
                  <a:pt x="65125" y="1370"/>
                </a:lnTo>
                <a:lnTo>
                  <a:pt x="68221" y="869"/>
                </a:lnTo>
                <a:lnTo>
                  <a:pt x="71276" y="536"/>
                </a:lnTo>
                <a:lnTo>
                  <a:pt x="78569" y="0"/>
                </a:lnTo>
                <a:lnTo>
                  <a:pt x="80160" y="948"/>
                </a:lnTo>
                <a:lnTo>
                  <a:pt x="82212" y="2572"/>
                </a:lnTo>
                <a:lnTo>
                  <a:pt x="84573" y="4648"/>
                </a:lnTo>
                <a:lnTo>
                  <a:pt x="88131" y="9007"/>
                </a:lnTo>
                <a:lnTo>
                  <a:pt x="92488" y="14890"/>
                </a:lnTo>
                <a:lnTo>
                  <a:pt x="97376" y="21789"/>
                </a:lnTo>
                <a:lnTo>
                  <a:pt x="100635" y="27380"/>
                </a:lnTo>
                <a:lnTo>
                  <a:pt x="102808" y="32100"/>
                </a:lnTo>
                <a:lnTo>
                  <a:pt x="104256" y="36239"/>
                </a:lnTo>
                <a:lnTo>
                  <a:pt x="105222" y="39990"/>
                </a:lnTo>
                <a:lnTo>
                  <a:pt x="105866" y="43483"/>
                </a:lnTo>
                <a:lnTo>
                  <a:pt x="106295" y="46804"/>
                </a:lnTo>
                <a:lnTo>
                  <a:pt x="105589" y="50010"/>
                </a:lnTo>
                <a:lnTo>
                  <a:pt x="104126" y="53140"/>
                </a:lnTo>
                <a:lnTo>
                  <a:pt x="102159" y="56218"/>
                </a:lnTo>
                <a:lnTo>
                  <a:pt x="100847" y="59263"/>
                </a:lnTo>
                <a:lnTo>
                  <a:pt x="99973" y="62285"/>
                </a:lnTo>
                <a:lnTo>
                  <a:pt x="99390" y="65292"/>
                </a:lnTo>
                <a:lnTo>
                  <a:pt x="99001" y="68288"/>
                </a:lnTo>
                <a:lnTo>
                  <a:pt x="98742" y="71279"/>
                </a:lnTo>
                <a:lnTo>
                  <a:pt x="98570" y="74264"/>
                </a:lnTo>
                <a:lnTo>
                  <a:pt x="99447" y="76254"/>
                </a:lnTo>
                <a:lnTo>
                  <a:pt x="101023" y="77581"/>
                </a:lnTo>
                <a:lnTo>
                  <a:pt x="103067" y="78466"/>
                </a:lnTo>
                <a:lnTo>
                  <a:pt x="104429" y="80048"/>
                </a:lnTo>
                <a:lnTo>
                  <a:pt x="105338" y="82094"/>
                </a:lnTo>
                <a:lnTo>
                  <a:pt x="105943" y="84451"/>
                </a:lnTo>
                <a:lnTo>
                  <a:pt x="107338" y="86022"/>
                </a:lnTo>
                <a:lnTo>
                  <a:pt x="109262" y="87070"/>
                </a:lnTo>
                <a:lnTo>
                  <a:pt x="116084" y="8916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MARTInkAnnotation31"/>
          <p:cNvSpPr/>
          <p:nvPr/>
        </p:nvSpPr>
        <p:spPr>
          <a:xfrm>
            <a:off x="5188148" y="2152055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35719" y="0"/>
                </a:moveTo>
                <a:lnTo>
                  <a:pt x="26238" y="9481"/>
                </a:lnTo>
                <a:lnTo>
                  <a:pt x="23445" y="13266"/>
                </a:lnTo>
                <a:lnTo>
                  <a:pt x="21583" y="16781"/>
                </a:lnTo>
                <a:lnTo>
                  <a:pt x="20342" y="20117"/>
                </a:lnTo>
                <a:lnTo>
                  <a:pt x="18523" y="23333"/>
                </a:lnTo>
                <a:lnTo>
                  <a:pt x="16317" y="26469"/>
                </a:lnTo>
                <a:lnTo>
                  <a:pt x="13855" y="29552"/>
                </a:lnTo>
                <a:lnTo>
                  <a:pt x="12213" y="33592"/>
                </a:lnTo>
                <a:lnTo>
                  <a:pt x="11119" y="38270"/>
                </a:lnTo>
                <a:lnTo>
                  <a:pt x="10389" y="43372"/>
                </a:lnTo>
                <a:lnTo>
                  <a:pt x="8910" y="47766"/>
                </a:lnTo>
                <a:lnTo>
                  <a:pt x="6933" y="51688"/>
                </a:lnTo>
                <a:lnTo>
                  <a:pt x="4621" y="55294"/>
                </a:lnTo>
                <a:lnTo>
                  <a:pt x="3081" y="58691"/>
                </a:lnTo>
                <a:lnTo>
                  <a:pt x="2055" y="61947"/>
                </a:lnTo>
                <a:lnTo>
                  <a:pt x="1370" y="65111"/>
                </a:lnTo>
                <a:lnTo>
                  <a:pt x="913" y="68212"/>
                </a:lnTo>
                <a:lnTo>
                  <a:pt x="609" y="71271"/>
                </a:lnTo>
                <a:lnTo>
                  <a:pt x="0" y="8036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MARTInkAnnotation32"/>
          <p:cNvSpPr/>
          <p:nvPr/>
        </p:nvSpPr>
        <p:spPr>
          <a:xfrm>
            <a:off x="5223867" y="2009180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0" y="26789"/>
                </a:moveTo>
                <a:lnTo>
                  <a:pt x="0" y="17308"/>
                </a:lnTo>
                <a:lnTo>
                  <a:pt x="992" y="13523"/>
                </a:lnTo>
                <a:lnTo>
                  <a:pt x="2646" y="10007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MARTInkAnnotation33"/>
          <p:cNvSpPr/>
          <p:nvPr/>
        </p:nvSpPr>
        <p:spPr>
          <a:xfrm>
            <a:off x="5357813" y="1928813"/>
            <a:ext cx="26790" cy="232172"/>
          </a:xfrm>
          <a:custGeom>
            <a:avLst/>
            <a:gdLst/>
            <a:ahLst/>
            <a:cxnLst/>
            <a:rect l="0" t="0" r="0" b="0"/>
            <a:pathLst>
              <a:path w="26790" h="232172">
                <a:moveTo>
                  <a:pt x="26789" y="0"/>
                </a:moveTo>
                <a:lnTo>
                  <a:pt x="22049" y="14221"/>
                </a:lnTo>
                <a:lnTo>
                  <a:pt x="20651" y="21387"/>
                </a:lnTo>
                <a:lnTo>
                  <a:pt x="19720" y="29140"/>
                </a:lnTo>
                <a:lnTo>
                  <a:pt x="19100" y="37286"/>
                </a:lnTo>
                <a:lnTo>
                  <a:pt x="18686" y="45693"/>
                </a:lnTo>
                <a:lnTo>
                  <a:pt x="18227" y="62972"/>
                </a:lnTo>
                <a:lnTo>
                  <a:pt x="17968" y="84694"/>
                </a:lnTo>
                <a:lnTo>
                  <a:pt x="16939" y="92181"/>
                </a:lnTo>
                <a:lnTo>
                  <a:pt x="15262" y="100149"/>
                </a:lnTo>
                <a:lnTo>
                  <a:pt x="13151" y="108438"/>
                </a:lnTo>
                <a:lnTo>
                  <a:pt x="11744" y="116940"/>
                </a:lnTo>
                <a:lnTo>
                  <a:pt x="10805" y="125585"/>
                </a:lnTo>
                <a:lnTo>
                  <a:pt x="10180" y="134325"/>
                </a:lnTo>
                <a:lnTo>
                  <a:pt x="8771" y="143128"/>
                </a:lnTo>
                <a:lnTo>
                  <a:pt x="6839" y="151973"/>
                </a:lnTo>
                <a:lnTo>
                  <a:pt x="4559" y="160846"/>
                </a:lnTo>
                <a:lnTo>
                  <a:pt x="3039" y="168746"/>
                </a:lnTo>
                <a:lnTo>
                  <a:pt x="2026" y="175997"/>
                </a:lnTo>
                <a:lnTo>
                  <a:pt x="1351" y="182816"/>
                </a:lnTo>
                <a:lnTo>
                  <a:pt x="900" y="188354"/>
                </a:lnTo>
                <a:lnTo>
                  <a:pt x="599" y="193038"/>
                </a:lnTo>
                <a:lnTo>
                  <a:pt x="266" y="200888"/>
                </a:lnTo>
                <a:lnTo>
                  <a:pt x="79" y="210886"/>
                </a:lnTo>
                <a:lnTo>
                  <a:pt x="0" y="23217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MARTInkAnnotation34"/>
          <p:cNvSpPr/>
          <p:nvPr/>
        </p:nvSpPr>
        <p:spPr>
          <a:xfrm>
            <a:off x="5313164" y="2018142"/>
            <a:ext cx="116087" cy="8898"/>
          </a:xfrm>
          <a:custGeom>
            <a:avLst/>
            <a:gdLst/>
            <a:ahLst/>
            <a:cxnLst/>
            <a:rect l="0" t="0" r="0" b="0"/>
            <a:pathLst>
              <a:path w="116087" h="8898">
                <a:moveTo>
                  <a:pt x="0" y="8897"/>
                </a:moveTo>
                <a:lnTo>
                  <a:pt x="4740" y="4156"/>
                </a:lnTo>
                <a:lnTo>
                  <a:pt x="7129" y="2760"/>
                </a:lnTo>
                <a:lnTo>
                  <a:pt x="9713" y="1829"/>
                </a:lnTo>
                <a:lnTo>
                  <a:pt x="12429" y="1209"/>
                </a:lnTo>
                <a:lnTo>
                  <a:pt x="16223" y="795"/>
                </a:lnTo>
                <a:lnTo>
                  <a:pt x="20738" y="519"/>
                </a:lnTo>
                <a:lnTo>
                  <a:pt x="31045" y="213"/>
                </a:lnTo>
                <a:lnTo>
                  <a:pt x="59700" y="0"/>
                </a:lnTo>
                <a:lnTo>
                  <a:pt x="65596" y="981"/>
                </a:lnTo>
                <a:lnTo>
                  <a:pt x="71512" y="2627"/>
                </a:lnTo>
                <a:lnTo>
                  <a:pt x="77441" y="4717"/>
                </a:lnTo>
                <a:lnTo>
                  <a:pt x="84369" y="6111"/>
                </a:lnTo>
                <a:lnTo>
                  <a:pt x="91965" y="7039"/>
                </a:lnTo>
                <a:lnTo>
                  <a:pt x="116086" y="889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ARTInkAnnotation35"/>
          <p:cNvSpPr/>
          <p:nvPr/>
        </p:nvSpPr>
        <p:spPr>
          <a:xfrm>
            <a:off x="5518547" y="2107406"/>
            <a:ext cx="8931" cy="53579"/>
          </a:xfrm>
          <a:custGeom>
            <a:avLst/>
            <a:gdLst/>
            <a:ahLst/>
            <a:cxnLst/>
            <a:rect l="0" t="0" r="0" b="0"/>
            <a:pathLst>
              <a:path w="8931" h="53579">
                <a:moveTo>
                  <a:pt x="8930" y="0"/>
                </a:moveTo>
                <a:lnTo>
                  <a:pt x="4190" y="9481"/>
                </a:lnTo>
                <a:lnTo>
                  <a:pt x="2792" y="13266"/>
                </a:lnTo>
                <a:lnTo>
                  <a:pt x="1861" y="16782"/>
                </a:lnTo>
                <a:lnTo>
                  <a:pt x="1240" y="20117"/>
                </a:lnTo>
                <a:lnTo>
                  <a:pt x="827" y="23334"/>
                </a:lnTo>
                <a:lnTo>
                  <a:pt x="551" y="26470"/>
                </a:lnTo>
                <a:lnTo>
                  <a:pt x="368" y="29553"/>
                </a:lnTo>
                <a:lnTo>
                  <a:pt x="163" y="35624"/>
                </a:lnTo>
                <a:lnTo>
                  <a:pt x="22" y="44452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MARTInkAnnotation36"/>
          <p:cNvSpPr/>
          <p:nvPr/>
        </p:nvSpPr>
        <p:spPr>
          <a:xfrm>
            <a:off x="5581055" y="1946672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0"/>
                </a:move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MARTInkAnnotation37"/>
          <p:cNvSpPr/>
          <p:nvPr/>
        </p:nvSpPr>
        <p:spPr>
          <a:xfrm>
            <a:off x="5652492" y="1995482"/>
            <a:ext cx="499940" cy="138558"/>
          </a:xfrm>
          <a:custGeom>
            <a:avLst/>
            <a:gdLst/>
            <a:ahLst/>
            <a:cxnLst/>
            <a:rect l="0" t="0" r="0" b="0"/>
            <a:pathLst>
              <a:path w="499940" h="138558">
                <a:moveTo>
                  <a:pt x="0" y="76206"/>
                </a:moveTo>
                <a:lnTo>
                  <a:pt x="0" y="104011"/>
                </a:lnTo>
                <a:lnTo>
                  <a:pt x="992" y="107641"/>
                </a:lnTo>
                <a:lnTo>
                  <a:pt x="2645" y="111053"/>
                </a:lnTo>
                <a:lnTo>
                  <a:pt x="4740" y="114320"/>
                </a:lnTo>
                <a:lnTo>
                  <a:pt x="6137" y="117490"/>
                </a:lnTo>
                <a:lnTo>
                  <a:pt x="7068" y="120596"/>
                </a:lnTo>
                <a:lnTo>
                  <a:pt x="7689" y="123658"/>
                </a:lnTo>
                <a:lnTo>
                  <a:pt x="9095" y="126692"/>
                </a:lnTo>
                <a:lnTo>
                  <a:pt x="11025" y="129707"/>
                </a:lnTo>
                <a:lnTo>
                  <a:pt x="13302" y="132709"/>
                </a:lnTo>
                <a:lnTo>
                  <a:pt x="15814" y="134710"/>
                </a:lnTo>
                <a:lnTo>
                  <a:pt x="18480" y="136045"/>
                </a:lnTo>
                <a:lnTo>
                  <a:pt x="24089" y="137527"/>
                </a:lnTo>
                <a:lnTo>
                  <a:pt x="38420" y="138479"/>
                </a:lnTo>
                <a:lnTo>
                  <a:pt x="43472" y="138557"/>
                </a:lnTo>
                <a:lnTo>
                  <a:pt x="47833" y="137617"/>
                </a:lnTo>
                <a:lnTo>
                  <a:pt x="55325" y="133927"/>
                </a:lnTo>
                <a:lnTo>
                  <a:pt x="58711" y="131553"/>
                </a:lnTo>
                <a:lnTo>
                  <a:pt x="61961" y="128979"/>
                </a:lnTo>
                <a:lnTo>
                  <a:pt x="65119" y="126271"/>
                </a:lnTo>
                <a:lnTo>
                  <a:pt x="68218" y="123473"/>
                </a:lnTo>
                <a:lnTo>
                  <a:pt x="74306" y="117718"/>
                </a:lnTo>
                <a:lnTo>
                  <a:pt x="83312" y="108901"/>
                </a:lnTo>
                <a:lnTo>
                  <a:pt x="85307" y="105940"/>
                </a:lnTo>
                <a:lnTo>
                  <a:pt x="86636" y="102973"/>
                </a:lnTo>
                <a:lnTo>
                  <a:pt x="87524" y="100004"/>
                </a:lnTo>
                <a:lnTo>
                  <a:pt x="88115" y="96040"/>
                </a:lnTo>
                <a:lnTo>
                  <a:pt x="88509" y="91413"/>
                </a:lnTo>
                <a:lnTo>
                  <a:pt x="88946" y="81972"/>
                </a:lnTo>
                <a:lnTo>
                  <a:pt x="89141" y="74469"/>
                </a:lnTo>
                <a:lnTo>
                  <a:pt x="88201" y="71079"/>
                </a:lnTo>
                <a:lnTo>
                  <a:pt x="86582" y="67827"/>
                </a:lnTo>
                <a:lnTo>
                  <a:pt x="84511" y="64667"/>
                </a:lnTo>
                <a:lnTo>
                  <a:pt x="82137" y="62560"/>
                </a:lnTo>
                <a:lnTo>
                  <a:pt x="79563" y="61155"/>
                </a:lnTo>
                <a:lnTo>
                  <a:pt x="74057" y="59594"/>
                </a:lnTo>
                <a:lnTo>
                  <a:pt x="59791" y="58593"/>
                </a:lnTo>
                <a:lnTo>
                  <a:pt x="33106" y="58360"/>
                </a:lnTo>
                <a:lnTo>
                  <a:pt x="29016" y="60340"/>
                </a:lnTo>
                <a:lnTo>
                  <a:pt x="24305" y="63644"/>
                </a:lnTo>
                <a:lnTo>
                  <a:pt x="9197" y="75988"/>
                </a:lnTo>
                <a:lnTo>
                  <a:pt x="13749" y="71401"/>
                </a:lnTo>
                <a:lnTo>
                  <a:pt x="16112" y="70026"/>
                </a:lnTo>
                <a:lnTo>
                  <a:pt x="24177" y="67098"/>
                </a:lnTo>
                <a:lnTo>
                  <a:pt x="29927" y="62897"/>
                </a:lnTo>
                <a:lnTo>
                  <a:pt x="33842" y="61380"/>
                </a:lnTo>
                <a:lnTo>
                  <a:pt x="49825" y="58253"/>
                </a:lnTo>
                <a:lnTo>
                  <a:pt x="64809" y="54005"/>
                </a:lnTo>
                <a:lnTo>
                  <a:pt x="78744" y="51456"/>
                </a:lnTo>
                <a:lnTo>
                  <a:pt x="91552" y="49331"/>
                </a:lnTo>
                <a:lnTo>
                  <a:pt x="103859" y="45079"/>
                </a:lnTo>
                <a:lnTo>
                  <a:pt x="118589" y="42528"/>
                </a:lnTo>
                <a:lnTo>
                  <a:pt x="134066" y="41394"/>
                </a:lnTo>
                <a:lnTo>
                  <a:pt x="147559" y="40890"/>
                </a:lnTo>
                <a:lnTo>
                  <a:pt x="166312" y="40606"/>
                </a:lnTo>
                <a:lnTo>
                  <a:pt x="178427" y="43186"/>
                </a:lnTo>
                <a:lnTo>
                  <a:pt x="184435" y="45263"/>
                </a:lnTo>
                <a:lnTo>
                  <a:pt x="188441" y="47639"/>
                </a:lnTo>
                <a:lnTo>
                  <a:pt x="191112" y="50216"/>
                </a:lnTo>
                <a:lnTo>
                  <a:pt x="192893" y="52926"/>
                </a:lnTo>
                <a:lnTo>
                  <a:pt x="195072" y="56717"/>
                </a:lnTo>
                <a:lnTo>
                  <a:pt x="200139" y="66221"/>
                </a:lnTo>
                <a:lnTo>
                  <a:pt x="200895" y="70541"/>
                </a:lnTo>
                <a:lnTo>
                  <a:pt x="200407" y="74414"/>
                </a:lnTo>
                <a:lnTo>
                  <a:pt x="199089" y="77988"/>
                </a:lnTo>
                <a:lnTo>
                  <a:pt x="198211" y="81362"/>
                </a:lnTo>
                <a:lnTo>
                  <a:pt x="197625" y="84604"/>
                </a:lnTo>
                <a:lnTo>
                  <a:pt x="197235" y="87758"/>
                </a:lnTo>
                <a:lnTo>
                  <a:pt x="195982" y="91844"/>
                </a:lnTo>
                <a:lnTo>
                  <a:pt x="194154" y="96553"/>
                </a:lnTo>
                <a:lnTo>
                  <a:pt x="191944" y="101677"/>
                </a:lnTo>
                <a:lnTo>
                  <a:pt x="189479" y="106085"/>
                </a:lnTo>
                <a:lnTo>
                  <a:pt x="186842" y="110016"/>
                </a:lnTo>
                <a:lnTo>
                  <a:pt x="184092" y="113628"/>
                </a:lnTo>
                <a:lnTo>
                  <a:pt x="181268" y="117029"/>
                </a:lnTo>
                <a:lnTo>
                  <a:pt x="178392" y="120288"/>
                </a:lnTo>
                <a:lnTo>
                  <a:pt x="172551" y="126556"/>
                </a:lnTo>
                <a:lnTo>
                  <a:pt x="161254" y="138181"/>
                </a:lnTo>
                <a:lnTo>
                  <a:pt x="160965" y="135831"/>
                </a:lnTo>
                <a:lnTo>
                  <a:pt x="160888" y="133815"/>
                </a:lnTo>
                <a:lnTo>
                  <a:pt x="161829" y="131479"/>
                </a:lnTo>
                <a:lnTo>
                  <a:pt x="163449" y="128930"/>
                </a:lnTo>
                <a:lnTo>
                  <a:pt x="165521" y="126238"/>
                </a:lnTo>
                <a:lnTo>
                  <a:pt x="167894" y="123451"/>
                </a:lnTo>
                <a:lnTo>
                  <a:pt x="170469" y="120601"/>
                </a:lnTo>
                <a:lnTo>
                  <a:pt x="175975" y="114788"/>
                </a:lnTo>
                <a:lnTo>
                  <a:pt x="181729" y="108897"/>
                </a:lnTo>
                <a:lnTo>
                  <a:pt x="185645" y="105938"/>
                </a:lnTo>
                <a:lnTo>
                  <a:pt x="190240" y="102972"/>
                </a:lnTo>
                <a:lnTo>
                  <a:pt x="195287" y="100003"/>
                </a:lnTo>
                <a:lnTo>
                  <a:pt x="199645" y="97032"/>
                </a:lnTo>
                <a:lnTo>
                  <a:pt x="203542" y="94058"/>
                </a:lnTo>
                <a:lnTo>
                  <a:pt x="207132" y="91084"/>
                </a:lnTo>
                <a:lnTo>
                  <a:pt x="211510" y="88109"/>
                </a:lnTo>
                <a:lnTo>
                  <a:pt x="216413" y="85133"/>
                </a:lnTo>
                <a:lnTo>
                  <a:pt x="221666" y="82157"/>
                </a:lnTo>
                <a:lnTo>
                  <a:pt x="230148" y="78850"/>
                </a:lnTo>
                <a:lnTo>
                  <a:pt x="233799" y="77969"/>
                </a:lnTo>
                <a:lnTo>
                  <a:pt x="237225" y="78373"/>
                </a:lnTo>
                <a:lnTo>
                  <a:pt x="240502" y="79635"/>
                </a:lnTo>
                <a:lnTo>
                  <a:pt x="243679" y="81468"/>
                </a:lnTo>
                <a:lnTo>
                  <a:pt x="249854" y="83505"/>
                </a:lnTo>
                <a:lnTo>
                  <a:pt x="252889" y="84049"/>
                </a:lnTo>
                <a:lnTo>
                  <a:pt x="254913" y="85403"/>
                </a:lnTo>
                <a:lnTo>
                  <a:pt x="256262" y="87298"/>
                </a:lnTo>
                <a:lnTo>
                  <a:pt x="257162" y="89554"/>
                </a:lnTo>
                <a:lnTo>
                  <a:pt x="258754" y="92050"/>
                </a:lnTo>
                <a:lnTo>
                  <a:pt x="260808" y="94706"/>
                </a:lnTo>
                <a:lnTo>
                  <a:pt x="266492" y="101357"/>
                </a:lnTo>
                <a:lnTo>
                  <a:pt x="269915" y="104913"/>
                </a:lnTo>
                <a:lnTo>
                  <a:pt x="275457" y="110539"/>
                </a:lnTo>
                <a:lnTo>
                  <a:pt x="276903" y="110009"/>
                </a:lnTo>
                <a:lnTo>
                  <a:pt x="281157" y="106773"/>
                </a:lnTo>
                <a:lnTo>
                  <a:pt x="283680" y="105514"/>
                </a:lnTo>
                <a:lnTo>
                  <a:pt x="292964" y="102749"/>
                </a:lnTo>
                <a:lnTo>
                  <a:pt x="302516" y="98586"/>
                </a:lnTo>
                <a:lnTo>
                  <a:pt x="313376" y="93428"/>
                </a:lnTo>
                <a:lnTo>
                  <a:pt x="319050" y="90664"/>
                </a:lnTo>
                <a:lnTo>
                  <a:pt x="325810" y="86836"/>
                </a:lnTo>
                <a:lnTo>
                  <a:pt x="333292" y="82301"/>
                </a:lnTo>
                <a:lnTo>
                  <a:pt x="341258" y="77292"/>
                </a:lnTo>
                <a:lnTo>
                  <a:pt x="349544" y="72961"/>
                </a:lnTo>
                <a:lnTo>
                  <a:pt x="358045" y="69082"/>
                </a:lnTo>
                <a:lnTo>
                  <a:pt x="366689" y="65503"/>
                </a:lnTo>
                <a:lnTo>
                  <a:pt x="374436" y="61133"/>
                </a:lnTo>
                <a:lnTo>
                  <a:pt x="381585" y="56235"/>
                </a:lnTo>
                <a:lnTo>
                  <a:pt x="388335" y="50986"/>
                </a:lnTo>
                <a:lnTo>
                  <a:pt x="394820" y="45502"/>
                </a:lnTo>
                <a:lnTo>
                  <a:pt x="401128" y="39861"/>
                </a:lnTo>
                <a:lnTo>
                  <a:pt x="407317" y="34117"/>
                </a:lnTo>
                <a:lnTo>
                  <a:pt x="413427" y="29295"/>
                </a:lnTo>
                <a:lnTo>
                  <a:pt x="419486" y="25088"/>
                </a:lnTo>
                <a:lnTo>
                  <a:pt x="425509" y="21291"/>
                </a:lnTo>
                <a:lnTo>
                  <a:pt x="431508" y="17768"/>
                </a:lnTo>
                <a:lnTo>
                  <a:pt x="437493" y="14427"/>
                </a:lnTo>
                <a:lnTo>
                  <a:pt x="443467" y="11207"/>
                </a:lnTo>
                <a:lnTo>
                  <a:pt x="455396" y="7630"/>
                </a:lnTo>
                <a:lnTo>
                  <a:pt x="461355" y="6676"/>
                </a:lnTo>
                <a:lnTo>
                  <a:pt x="470622" y="2970"/>
                </a:lnTo>
                <a:lnTo>
                  <a:pt x="474482" y="593"/>
                </a:lnTo>
                <a:lnTo>
                  <a:pt x="478048" y="0"/>
                </a:lnTo>
                <a:lnTo>
                  <a:pt x="481418" y="597"/>
                </a:lnTo>
                <a:lnTo>
                  <a:pt x="484656" y="1987"/>
                </a:lnTo>
                <a:lnTo>
                  <a:pt x="486815" y="3906"/>
                </a:lnTo>
                <a:lnTo>
                  <a:pt x="488254" y="6178"/>
                </a:lnTo>
                <a:lnTo>
                  <a:pt x="489214" y="8684"/>
                </a:lnTo>
                <a:lnTo>
                  <a:pt x="490846" y="11348"/>
                </a:lnTo>
                <a:lnTo>
                  <a:pt x="492926" y="14115"/>
                </a:lnTo>
                <a:lnTo>
                  <a:pt x="495305" y="16953"/>
                </a:lnTo>
                <a:lnTo>
                  <a:pt x="496890" y="20829"/>
                </a:lnTo>
                <a:lnTo>
                  <a:pt x="497948" y="25397"/>
                </a:lnTo>
                <a:lnTo>
                  <a:pt x="498653" y="30427"/>
                </a:lnTo>
                <a:lnTo>
                  <a:pt x="499123" y="34772"/>
                </a:lnTo>
                <a:lnTo>
                  <a:pt x="499437" y="38661"/>
                </a:lnTo>
                <a:lnTo>
                  <a:pt x="499645" y="42246"/>
                </a:lnTo>
                <a:lnTo>
                  <a:pt x="499877" y="48875"/>
                </a:lnTo>
                <a:lnTo>
                  <a:pt x="499939" y="52032"/>
                </a:lnTo>
                <a:lnTo>
                  <a:pt x="498988" y="56121"/>
                </a:lnTo>
                <a:lnTo>
                  <a:pt x="497361" y="60832"/>
                </a:lnTo>
                <a:lnTo>
                  <a:pt x="495285" y="65956"/>
                </a:lnTo>
                <a:lnTo>
                  <a:pt x="493901" y="70365"/>
                </a:lnTo>
                <a:lnTo>
                  <a:pt x="492978" y="74296"/>
                </a:lnTo>
                <a:lnTo>
                  <a:pt x="492364" y="77909"/>
                </a:lnTo>
                <a:lnTo>
                  <a:pt x="490961" y="80318"/>
                </a:lnTo>
                <a:lnTo>
                  <a:pt x="489034" y="81924"/>
                </a:lnTo>
                <a:lnTo>
                  <a:pt x="486757" y="82994"/>
                </a:lnTo>
                <a:lnTo>
                  <a:pt x="481582" y="86829"/>
                </a:lnTo>
                <a:lnTo>
                  <a:pt x="478812" y="89241"/>
                </a:lnTo>
                <a:lnTo>
                  <a:pt x="475973" y="90849"/>
                </a:lnTo>
                <a:lnTo>
                  <a:pt x="470174" y="92636"/>
                </a:lnTo>
                <a:lnTo>
                  <a:pt x="456591" y="93641"/>
                </a:lnTo>
                <a:lnTo>
                  <a:pt x="452230" y="94775"/>
                </a:lnTo>
                <a:lnTo>
                  <a:pt x="444739" y="98680"/>
                </a:lnTo>
                <a:lnTo>
                  <a:pt x="435456" y="101077"/>
                </a:lnTo>
                <a:lnTo>
                  <a:pt x="424716" y="102142"/>
                </a:lnTo>
                <a:lnTo>
                  <a:pt x="413328" y="102616"/>
                </a:lnTo>
                <a:lnTo>
                  <a:pt x="408505" y="103734"/>
                </a:lnTo>
                <a:lnTo>
                  <a:pt x="400501" y="107623"/>
                </a:lnTo>
                <a:lnTo>
                  <a:pt x="390990" y="110013"/>
                </a:lnTo>
                <a:lnTo>
                  <a:pt x="385676" y="110650"/>
                </a:lnTo>
                <a:lnTo>
                  <a:pt x="377125" y="114004"/>
                </a:lnTo>
                <a:lnTo>
                  <a:pt x="370018" y="117809"/>
                </a:lnTo>
                <a:lnTo>
                  <a:pt x="363552" y="119501"/>
                </a:lnTo>
                <a:lnTo>
                  <a:pt x="348305" y="120851"/>
                </a:lnTo>
                <a:lnTo>
                  <a:pt x="355951" y="113165"/>
                </a:lnTo>
                <a:lnTo>
                  <a:pt x="359283" y="112476"/>
                </a:lnTo>
                <a:lnTo>
                  <a:pt x="366739" y="112088"/>
                </a:lnTo>
                <a:lnTo>
                  <a:pt x="375047" y="11192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MARTInkAnnotation38"/>
          <p:cNvSpPr/>
          <p:nvPr/>
        </p:nvSpPr>
        <p:spPr>
          <a:xfrm>
            <a:off x="1455942" y="2491384"/>
            <a:ext cx="178156" cy="348102"/>
          </a:xfrm>
          <a:custGeom>
            <a:avLst/>
            <a:gdLst/>
            <a:ahLst/>
            <a:cxnLst/>
            <a:rect l="0" t="0" r="0" b="0"/>
            <a:pathLst>
              <a:path w="178156" h="348102">
                <a:moveTo>
                  <a:pt x="151402" y="8929"/>
                </a:moveTo>
                <a:lnTo>
                  <a:pt x="141921" y="8929"/>
                </a:lnTo>
                <a:lnTo>
                  <a:pt x="138136" y="7936"/>
                </a:lnTo>
                <a:lnTo>
                  <a:pt x="134620" y="6283"/>
                </a:lnTo>
                <a:lnTo>
                  <a:pt x="131284" y="4188"/>
                </a:lnTo>
                <a:lnTo>
                  <a:pt x="128068" y="2791"/>
                </a:lnTo>
                <a:lnTo>
                  <a:pt x="124932" y="1861"/>
                </a:lnTo>
                <a:lnTo>
                  <a:pt x="121849" y="1240"/>
                </a:lnTo>
                <a:lnTo>
                  <a:pt x="118801" y="826"/>
                </a:lnTo>
                <a:lnTo>
                  <a:pt x="115778" y="550"/>
                </a:lnTo>
                <a:lnTo>
                  <a:pt x="108536" y="108"/>
                </a:lnTo>
                <a:lnTo>
                  <a:pt x="104900" y="47"/>
                </a:lnTo>
                <a:lnTo>
                  <a:pt x="76956" y="0"/>
                </a:lnTo>
                <a:lnTo>
                  <a:pt x="74982" y="991"/>
                </a:lnTo>
                <a:lnTo>
                  <a:pt x="73666" y="2645"/>
                </a:lnTo>
                <a:lnTo>
                  <a:pt x="72789" y="4739"/>
                </a:lnTo>
                <a:lnTo>
                  <a:pt x="71212" y="6136"/>
                </a:lnTo>
                <a:lnTo>
                  <a:pt x="69168" y="7067"/>
                </a:lnTo>
                <a:lnTo>
                  <a:pt x="66814" y="7687"/>
                </a:lnTo>
                <a:lnTo>
                  <a:pt x="63260" y="8101"/>
                </a:lnTo>
                <a:lnTo>
                  <a:pt x="58906" y="8377"/>
                </a:lnTo>
                <a:lnTo>
                  <a:pt x="54019" y="8561"/>
                </a:lnTo>
                <a:lnTo>
                  <a:pt x="49769" y="9675"/>
                </a:lnTo>
                <a:lnTo>
                  <a:pt x="45943" y="11411"/>
                </a:lnTo>
                <a:lnTo>
                  <a:pt x="42401" y="13560"/>
                </a:lnTo>
                <a:lnTo>
                  <a:pt x="39047" y="14992"/>
                </a:lnTo>
                <a:lnTo>
                  <a:pt x="35819" y="15948"/>
                </a:lnTo>
                <a:lnTo>
                  <a:pt x="32675" y="16585"/>
                </a:lnTo>
                <a:lnTo>
                  <a:pt x="30579" y="18001"/>
                </a:lnTo>
                <a:lnTo>
                  <a:pt x="29181" y="19938"/>
                </a:lnTo>
                <a:lnTo>
                  <a:pt x="28249" y="22221"/>
                </a:lnTo>
                <a:lnTo>
                  <a:pt x="24569" y="27404"/>
                </a:lnTo>
                <a:lnTo>
                  <a:pt x="22198" y="30175"/>
                </a:lnTo>
                <a:lnTo>
                  <a:pt x="20617" y="34007"/>
                </a:lnTo>
                <a:lnTo>
                  <a:pt x="18861" y="43556"/>
                </a:lnTo>
                <a:lnTo>
                  <a:pt x="15435" y="51769"/>
                </a:lnTo>
                <a:lnTo>
                  <a:pt x="13132" y="55348"/>
                </a:lnTo>
                <a:lnTo>
                  <a:pt x="10574" y="64617"/>
                </a:lnTo>
                <a:lnTo>
                  <a:pt x="9891" y="69866"/>
                </a:lnTo>
                <a:lnTo>
                  <a:pt x="8444" y="77335"/>
                </a:lnTo>
                <a:lnTo>
                  <a:pt x="4191" y="96217"/>
                </a:lnTo>
                <a:lnTo>
                  <a:pt x="2659" y="103831"/>
                </a:lnTo>
                <a:lnTo>
                  <a:pt x="1639" y="109900"/>
                </a:lnTo>
                <a:lnTo>
                  <a:pt x="0" y="122029"/>
                </a:lnTo>
                <a:lnTo>
                  <a:pt x="858" y="124016"/>
                </a:lnTo>
                <a:lnTo>
                  <a:pt x="5814" y="130562"/>
                </a:lnTo>
                <a:lnTo>
                  <a:pt x="7321" y="132441"/>
                </a:lnTo>
                <a:lnTo>
                  <a:pt x="9707" y="133934"/>
                </a:lnTo>
                <a:lnTo>
                  <a:pt x="13282" y="135922"/>
                </a:lnTo>
                <a:lnTo>
                  <a:pt x="23798" y="141500"/>
                </a:lnTo>
                <a:lnTo>
                  <a:pt x="25653" y="140966"/>
                </a:lnTo>
                <a:lnTo>
                  <a:pt x="30360" y="137726"/>
                </a:lnTo>
                <a:lnTo>
                  <a:pt x="33004" y="136466"/>
                </a:lnTo>
                <a:lnTo>
                  <a:pt x="35759" y="135625"/>
                </a:lnTo>
                <a:lnTo>
                  <a:pt x="38588" y="135065"/>
                </a:lnTo>
                <a:lnTo>
                  <a:pt x="40474" y="133699"/>
                </a:lnTo>
                <a:lnTo>
                  <a:pt x="41731" y="131796"/>
                </a:lnTo>
                <a:lnTo>
                  <a:pt x="42569" y="129535"/>
                </a:lnTo>
                <a:lnTo>
                  <a:pt x="44120" y="128029"/>
                </a:lnTo>
                <a:lnTo>
                  <a:pt x="46146" y="127024"/>
                </a:lnTo>
                <a:lnTo>
                  <a:pt x="48489" y="126354"/>
                </a:lnTo>
                <a:lnTo>
                  <a:pt x="50051" y="124915"/>
                </a:lnTo>
                <a:lnTo>
                  <a:pt x="51093" y="122964"/>
                </a:lnTo>
                <a:lnTo>
                  <a:pt x="52250" y="118150"/>
                </a:lnTo>
                <a:lnTo>
                  <a:pt x="52764" y="112703"/>
                </a:lnTo>
                <a:lnTo>
                  <a:pt x="53893" y="109861"/>
                </a:lnTo>
                <a:lnTo>
                  <a:pt x="59231" y="101122"/>
                </a:lnTo>
                <a:lnTo>
                  <a:pt x="62245" y="92249"/>
                </a:lnTo>
                <a:lnTo>
                  <a:pt x="66467" y="86308"/>
                </a:lnTo>
                <a:lnTo>
                  <a:pt x="71650" y="80361"/>
                </a:lnTo>
                <a:lnTo>
                  <a:pt x="77261" y="74411"/>
                </a:lnTo>
                <a:lnTo>
                  <a:pt x="83062" y="68459"/>
                </a:lnTo>
                <a:lnTo>
                  <a:pt x="85006" y="65482"/>
                </a:lnTo>
                <a:lnTo>
                  <a:pt x="87166" y="59529"/>
                </a:lnTo>
                <a:lnTo>
                  <a:pt x="88734" y="57545"/>
                </a:lnTo>
                <a:lnTo>
                  <a:pt x="90772" y="56222"/>
                </a:lnTo>
                <a:lnTo>
                  <a:pt x="93122" y="55340"/>
                </a:lnTo>
                <a:lnTo>
                  <a:pt x="98380" y="51715"/>
                </a:lnTo>
                <a:lnTo>
                  <a:pt x="101171" y="49359"/>
                </a:lnTo>
                <a:lnTo>
                  <a:pt x="104024" y="47788"/>
                </a:lnTo>
                <a:lnTo>
                  <a:pt x="106918" y="46741"/>
                </a:lnTo>
                <a:lnTo>
                  <a:pt x="113952" y="45061"/>
                </a:lnTo>
                <a:lnTo>
                  <a:pt x="115521" y="45915"/>
                </a:lnTo>
                <a:lnTo>
                  <a:pt x="119910" y="49510"/>
                </a:lnTo>
                <a:lnTo>
                  <a:pt x="125169" y="54415"/>
                </a:lnTo>
                <a:lnTo>
                  <a:pt x="136629" y="65649"/>
                </a:lnTo>
                <a:lnTo>
                  <a:pt x="139569" y="69562"/>
                </a:lnTo>
                <a:lnTo>
                  <a:pt x="142521" y="74156"/>
                </a:lnTo>
                <a:lnTo>
                  <a:pt x="145481" y="79202"/>
                </a:lnTo>
                <a:lnTo>
                  <a:pt x="148447" y="84551"/>
                </a:lnTo>
                <a:lnTo>
                  <a:pt x="154388" y="95786"/>
                </a:lnTo>
                <a:lnTo>
                  <a:pt x="156369" y="101560"/>
                </a:lnTo>
                <a:lnTo>
                  <a:pt x="157690" y="107394"/>
                </a:lnTo>
                <a:lnTo>
                  <a:pt x="158570" y="113267"/>
                </a:lnTo>
                <a:lnTo>
                  <a:pt x="160149" y="119167"/>
                </a:lnTo>
                <a:lnTo>
                  <a:pt x="162195" y="125085"/>
                </a:lnTo>
                <a:lnTo>
                  <a:pt x="164550" y="131014"/>
                </a:lnTo>
                <a:lnTo>
                  <a:pt x="166120" y="136952"/>
                </a:lnTo>
                <a:lnTo>
                  <a:pt x="167167" y="142895"/>
                </a:lnTo>
                <a:lnTo>
                  <a:pt x="167865" y="148841"/>
                </a:lnTo>
                <a:lnTo>
                  <a:pt x="169323" y="154789"/>
                </a:lnTo>
                <a:lnTo>
                  <a:pt x="171287" y="160739"/>
                </a:lnTo>
                <a:lnTo>
                  <a:pt x="173588" y="166691"/>
                </a:lnTo>
                <a:lnTo>
                  <a:pt x="175122" y="172642"/>
                </a:lnTo>
                <a:lnTo>
                  <a:pt x="176145" y="178595"/>
                </a:lnTo>
                <a:lnTo>
                  <a:pt x="176827" y="184547"/>
                </a:lnTo>
                <a:lnTo>
                  <a:pt x="177282" y="190500"/>
                </a:lnTo>
                <a:lnTo>
                  <a:pt x="177585" y="196452"/>
                </a:lnTo>
                <a:lnTo>
                  <a:pt x="177921" y="208358"/>
                </a:lnTo>
                <a:lnTo>
                  <a:pt x="178155" y="238124"/>
                </a:lnTo>
                <a:lnTo>
                  <a:pt x="177175" y="244077"/>
                </a:lnTo>
                <a:lnTo>
                  <a:pt x="175529" y="250030"/>
                </a:lnTo>
                <a:lnTo>
                  <a:pt x="173440" y="255983"/>
                </a:lnTo>
                <a:lnTo>
                  <a:pt x="172047" y="261936"/>
                </a:lnTo>
                <a:lnTo>
                  <a:pt x="171118" y="267889"/>
                </a:lnTo>
                <a:lnTo>
                  <a:pt x="170499" y="273842"/>
                </a:lnTo>
                <a:lnTo>
                  <a:pt x="169811" y="283103"/>
                </a:lnTo>
                <a:lnTo>
                  <a:pt x="169506" y="291518"/>
                </a:lnTo>
                <a:lnTo>
                  <a:pt x="169370" y="301873"/>
                </a:lnTo>
                <a:lnTo>
                  <a:pt x="168341" y="306420"/>
                </a:lnTo>
                <a:lnTo>
                  <a:pt x="163146" y="317560"/>
                </a:lnTo>
                <a:lnTo>
                  <a:pt x="160173" y="327145"/>
                </a:lnTo>
                <a:lnTo>
                  <a:pt x="155962" y="333251"/>
                </a:lnTo>
                <a:lnTo>
                  <a:pt x="150782" y="339272"/>
                </a:lnTo>
                <a:lnTo>
                  <a:pt x="148012" y="342267"/>
                </a:lnTo>
                <a:lnTo>
                  <a:pt x="145173" y="344264"/>
                </a:lnTo>
                <a:lnTo>
                  <a:pt x="142288" y="345595"/>
                </a:lnTo>
                <a:lnTo>
                  <a:pt x="139373" y="346482"/>
                </a:lnTo>
                <a:lnTo>
                  <a:pt x="136437" y="347074"/>
                </a:lnTo>
                <a:lnTo>
                  <a:pt x="133488" y="347468"/>
                </a:lnTo>
                <a:lnTo>
                  <a:pt x="130530" y="347731"/>
                </a:lnTo>
                <a:lnTo>
                  <a:pt x="127565" y="347906"/>
                </a:lnTo>
                <a:lnTo>
                  <a:pt x="121625" y="348101"/>
                </a:lnTo>
                <a:lnTo>
                  <a:pt x="118652" y="347161"/>
                </a:lnTo>
                <a:lnTo>
                  <a:pt x="115678" y="345541"/>
                </a:lnTo>
                <a:lnTo>
                  <a:pt x="112703" y="343470"/>
                </a:lnTo>
                <a:lnTo>
                  <a:pt x="109728" y="342089"/>
                </a:lnTo>
                <a:lnTo>
                  <a:pt x="106752" y="341168"/>
                </a:lnTo>
                <a:lnTo>
                  <a:pt x="103776" y="340554"/>
                </a:lnTo>
                <a:lnTo>
                  <a:pt x="100800" y="339153"/>
                </a:lnTo>
                <a:lnTo>
                  <a:pt x="97823" y="337226"/>
                </a:lnTo>
                <a:lnTo>
                  <a:pt x="90658" y="331746"/>
                </a:lnTo>
                <a:lnTo>
                  <a:pt x="87032" y="328351"/>
                </a:lnTo>
                <a:lnTo>
                  <a:pt x="81360" y="322827"/>
                </a:lnTo>
                <a:lnTo>
                  <a:pt x="80895" y="321382"/>
                </a:lnTo>
                <a:lnTo>
                  <a:pt x="79964" y="31253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MARTInkAnnotation39"/>
          <p:cNvSpPr/>
          <p:nvPr/>
        </p:nvSpPr>
        <p:spPr>
          <a:xfrm>
            <a:off x="1759149" y="2536031"/>
            <a:ext cx="62508" cy="116087"/>
          </a:xfrm>
          <a:custGeom>
            <a:avLst/>
            <a:gdLst/>
            <a:ahLst/>
            <a:cxnLst/>
            <a:rect l="0" t="0" r="0" b="0"/>
            <a:pathLst>
              <a:path w="62508" h="116087">
                <a:moveTo>
                  <a:pt x="26789" y="0"/>
                </a:moveTo>
                <a:lnTo>
                  <a:pt x="11412" y="7688"/>
                </a:lnTo>
                <a:lnTo>
                  <a:pt x="10584" y="9094"/>
                </a:lnTo>
                <a:lnTo>
                  <a:pt x="10033" y="11024"/>
                </a:lnTo>
                <a:lnTo>
                  <a:pt x="9665" y="13303"/>
                </a:lnTo>
                <a:lnTo>
                  <a:pt x="9419" y="15814"/>
                </a:lnTo>
                <a:lnTo>
                  <a:pt x="9256" y="18480"/>
                </a:lnTo>
                <a:lnTo>
                  <a:pt x="9074" y="24088"/>
                </a:lnTo>
                <a:lnTo>
                  <a:pt x="8948" y="38732"/>
                </a:lnTo>
                <a:lnTo>
                  <a:pt x="7950" y="42688"/>
                </a:lnTo>
                <a:lnTo>
                  <a:pt x="6292" y="47311"/>
                </a:lnTo>
                <a:lnTo>
                  <a:pt x="4194" y="52376"/>
                </a:lnTo>
                <a:lnTo>
                  <a:pt x="2796" y="56746"/>
                </a:lnTo>
                <a:lnTo>
                  <a:pt x="1864" y="60651"/>
                </a:lnTo>
                <a:lnTo>
                  <a:pt x="1242" y="64246"/>
                </a:lnTo>
                <a:lnTo>
                  <a:pt x="828" y="67635"/>
                </a:lnTo>
                <a:lnTo>
                  <a:pt x="552" y="70887"/>
                </a:lnTo>
                <a:lnTo>
                  <a:pt x="368" y="74047"/>
                </a:lnTo>
                <a:lnTo>
                  <a:pt x="163" y="80204"/>
                </a:lnTo>
                <a:lnTo>
                  <a:pt x="21" y="89092"/>
                </a:lnTo>
                <a:lnTo>
                  <a:pt x="0" y="97812"/>
                </a:lnTo>
                <a:lnTo>
                  <a:pt x="0" y="93363"/>
                </a:lnTo>
                <a:lnTo>
                  <a:pt x="992" y="92008"/>
                </a:lnTo>
                <a:lnTo>
                  <a:pt x="2645" y="91104"/>
                </a:lnTo>
                <a:lnTo>
                  <a:pt x="4740" y="90502"/>
                </a:lnTo>
                <a:lnTo>
                  <a:pt x="6136" y="89108"/>
                </a:lnTo>
                <a:lnTo>
                  <a:pt x="7067" y="87187"/>
                </a:lnTo>
                <a:lnTo>
                  <a:pt x="7688" y="84914"/>
                </a:lnTo>
                <a:lnTo>
                  <a:pt x="8102" y="82406"/>
                </a:lnTo>
                <a:lnTo>
                  <a:pt x="8377" y="79742"/>
                </a:lnTo>
                <a:lnTo>
                  <a:pt x="8820" y="73078"/>
                </a:lnTo>
                <a:lnTo>
                  <a:pt x="9848" y="71539"/>
                </a:lnTo>
                <a:lnTo>
                  <a:pt x="11526" y="69521"/>
                </a:lnTo>
                <a:lnTo>
                  <a:pt x="13637" y="67183"/>
                </a:lnTo>
                <a:lnTo>
                  <a:pt x="15044" y="64633"/>
                </a:lnTo>
                <a:lnTo>
                  <a:pt x="15983" y="61940"/>
                </a:lnTo>
                <a:lnTo>
                  <a:pt x="17488" y="55230"/>
                </a:lnTo>
                <a:lnTo>
                  <a:pt x="18604" y="53687"/>
                </a:lnTo>
                <a:lnTo>
                  <a:pt x="20340" y="51666"/>
                </a:lnTo>
                <a:lnTo>
                  <a:pt x="22489" y="49327"/>
                </a:lnTo>
                <a:lnTo>
                  <a:pt x="24915" y="47768"/>
                </a:lnTo>
                <a:lnTo>
                  <a:pt x="27524" y="46728"/>
                </a:lnTo>
                <a:lnTo>
                  <a:pt x="35239" y="44770"/>
                </a:lnTo>
                <a:lnTo>
                  <a:pt x="36391" y="47706"/>
                </a:lnTo>
                <a:lnTo>
                  <a:pt x="40317" y="58906"/>
                </a:lnTo>
                <a:lnTo>
                  <a:pt x="42752" y="65068"/>
                </a:lnTo>
                <a:lnTo>
                  <a:pt x="45369" y="71160"/>
                </a:lnTo>
                <a:lnTo>
                  <a:pt x="48105" y="77205"/>
                </a:lnTo>
                <a:lnTo>
                  <a:pt x="49929" y="82228"/>
                </a:lnTo>
                <a:lnTo>
                  <a:pt x="51145" y="86569"/>
                </a:lnTo>
                <a:lnTo>
                  <a:pt x="51956" y="90455"/>
                </a:lnTo>
                <a:lnTo>
                  <a:pt x="52496" y="94038"/>
                </a:lnTo>
                <a:lnTo>
                  <a:pt x="52857" y="97418"/>
                </a:lnTo>
                <a:lnTo>
                  <a:pt x="53097" y="100664"/>
                </a:lnTo>
                <a:lnTo>
                  <a:pt x="54249" y="103820"/>
                </a:lnTo>
                <a:lnTo>
                  <a:pt x="56010" y="106917"/>
                </a:lnTo>
                <a:lnTo>
                  <a:pt x="62507" y="11608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ARTInkAnnotation40"/>
          <p:cNvSpPr/>
          <p:nvPr/>
        </p:nvSpPr>
        <p:spPr>
          <a:xfrm>
            <a:off x="1937887" y="2545411"/>
            <a:ext cx="120710" cy="231409"/>
          </a:xfrm>
          <a:custGeom>
            <a:avLst/>
            <a:gdLst/>
            <a:ahLst/>
            <a:cxnLst/>
            <a:rect l="0" t="0" r="0" b="0"/>
            <a:pathLst>
              <a:path w="120710" h="231409">
                <a:moveTo>
                  <a:pt x="53433" y="44198"/>
                </a:moveTo>
                <a:lnTo>
                  <a:pt x="58174" y="53679"/>
                </a:lnTo>
                <a:lnTo>
                  <a:pt x="59570" y="58456"/>
                </a:lnTo>
                <a:lnTo>
                  <a:pt x="60501" y="63626"/>
                </a:lnTo>
                <a:lnTo>
                  <a:pt x="61122" y="69056"/>
                </a:lnTo>
                <a:lnTo>
                  <a:pt x="61535" y="73669"/>
                </a:lnTo>
                <a:lnTo>
                  <a:pt x="61811" y="77736"/>
                </a:lnTo>
                <a:lnTo>
                  <a:pt x="61995" y="81439"/>
                </a:lnTo>
                <a:lnTo>
                  <a:pt x="62254" y="105614"/>
                </a:lnTo>
                <a:lnTo>
                  <a:pt x="62360" y="182304"/>
                </a:lnTo>
                <a:lnTo>
                  <a:pt x="61369" y="188855"/>
                </a:lnTo>
                <a:lnTo>
                  <a:pt x="59716" y="195206"/>
                </a:lnTo>
                <a:lnTo>
                  <a:pt x="57621" y="201425"/>
                </a:lnTo>
                <a:lnTo>
                  <a:pt x="56225" y="207555"/>
                </a:lnTo>
                <a:lnTo>
                  <a:pt x="55294" y="213626"/>
                </a:lnTo>
                <a:lnTo>
                  <a:pt x="53801" y="228147"/>
                </a:lnTo>
                <a:lnTo>
                  <a:pt x="52686" y="229339"/>
                </a:lnTo>
                <a:lnTo>
                  <a:pt x="50951" y="230133"/>
                </a:lnTo>
                <a:lnTo>
                  <a:pt x="48802" y="230663"/>
                </a:lnTo>
                <a:lnTo>
                  <a:pt x="46377" y="231016"/>
                </a:lnTo>
                <a:lnTo>
                  <a:pt x="43768" y="231251"/>
                </a:lnTo>
                <a:lnTo>
                  <a:pt x="41037" y="231408"/>
                </a:lnTo>
                <a:lnTo>
                  <a:pt x="38223" y="230521"/>
                </a:lnTo>
                <a:lnTo>
                  <a:pt x="35356" y="228937"/>
                </a:lnTo>
                <a:lnTo>
                  <a:pt x="32452" y="226888"/>
                </a:lnTo>
                <a:lnTo>
                  <a:pt x="29524" y="224531"/>
                </a:lnTo>
                <a:lnTo>
                  <a:pt x="26580" y="221967"/>
                </a:lnTo>
                <a:lnTo>
                  <a:pt x="23624" y="219265"/>
                </a:lnTo>
                <a:lnTo>
                  <a:pt x="21654" y="215480"/>
                </a:lnTo>
                <a:lnTo>
                  <a:pt x="20341" y="210972"/>
                </a:lnTo>
                <a:lnTo>
                  <a:pt x="19465" y="205982"/>
                </a:lnTo>
                <a:lnTo>
                  <a:pt x="17890" y="200671"/>
                </a:lnTo>
                <a:lnTo>
                  <a:pt x="15847" y="195147"/>
                </a:lnTo>
                <a:lnTo>
                  <a:pt x="13493" y="189479"/>
                </a:lnTo>
                <a:lnTo>
                  <a:pt x="10931" y="183716"/>
                </a:lnTo>
                <a:lnTo>
                  <a:pt x="5439" y="172021"/>
                </a:lnTo>
                <a:lnTo>
                  <a:pt x="3578" y="166125"/>
                </a:lnTo>
                <a:lnTo>
                  <a:pt x="2337" y="160209"/>
                </a:lnTo>
                <a:lnTo>
                  <a:pt x="1510" y="154281"/>
                </a:lnTo>
                <a:lnTo>
                  <a:pt x="958" y="148345"/>
                </a:lnTo>
                <a:lnTo>
                  <a:pt x="590" y="142402"/>
                </a:lnTo>
                <a:lnTo>
                  <a:pt x="182" y="130509"/>
                </a:lnTo>
                <a:lnTo>
                  <a:pt x="0" y="118608"/>
                </a:lnTo>
                <a:lnTo>
                  <a:pt x="944" y="112656"/>
                </a:lnTo>
                <a:lnTo>
                  <a:pt x="2565" y="106704"/>
                </a:lnTo>
                <a:lnTo>
                  <a:pt x="4638" y="100752"/>
                </a:lnTo>
                <a:lnTo>
                  <a:pt x="6021" y="94799"/>
                </a:lnTo>
                <a:lnTo>
                  <a:pt x="6942" y="88846"/>
                </a:lnTo>
                <a:lnTo>
                  <a:pt x="7556" y="82893"/>
                </a:lnTo>
                <a:lnTo>
                  <a:pt x="9950" y="76940"/>
                </a:lnTo>
                <a:lnTo>
                  <a:pt x="13530" y="70987"/>
                </a:lnTo>
                <a:lnTo>
                  <a:pt x="17902" y="65034"/>
                </a:lnTo>
                <a:lnTo>
                  <a:pt x="21808" y="59081"/>
                </a:lnTo>
                <a:lnTo>
                  <a:pt x="25404" y="53128"/>
                </a:lnTo>
                <a:lnTo>
                  <a:pt x="28794" y="47175"/>
                </a:lnTo>
                <a:lnTo>
                  <a:pt x="33038" y="42214"/>
                </a:lnTo>
                <a:lnTo>
                  <a:pt x="37852" y="37914"/>
                </a:lnTo>
                <a:lnTo>
                  <a:pt x="43046" y="34056"/>
                </a:lnTo>
                <a:lnTo>
                  <a:pt x="47500" y="29499"/>
                </a:lnTo>
                <a:lnTo>
                  <a:pt x="51463" y="24477"/>
                </a:lnTo>
                <a:lnTo>
                  <a:pt x="55096" y="19145"/>
                </a:lnTo>
                <a:lnTo>
                  <a:pt x="59503" y="15590"/>
                </a:lnTo>
                <a:lnTo>
                  <a:pt x="64425" y="13220"/>
                </a:lnTo>
                <a:lnTo>
                  <a:pt x="69690" y="11640"/>
                </a:lnTo>
                <a:lnTo>
                  <a:pt x="75185" y="9594"/>
                </a:lnTo>
                <a:lnTo>
                  <a:pt x="80833" y="7238"/>
                </a:lnTo>
                <a:lnTo>
                  <a:pt x="86583" y="4675"/>
                </a:lnTo>
                <a:lnTo>
                  <a:pt x="91408" y="2967"/>
                </a:lnTo>
                <a:lnTo>
                  <a:pt x="95617" y="1828"/>
                </a:lnTo>
                <a:lnTo>
                  <a:pt x="99415" y="1069"/>
                </a:lnTo>
                <a:lnTo>
                  <a:pt x="102939" y="562"/>
                </a:lnTo>
                <a:lnTo>
                  <a:pt x="106281" y="225"/>
                </a:lnTo>
                <a:lnTo>
                  <a:pt x="109501" y="0"/>
                </a:lnTo>
                <a:lnTo>
                  <a:pt x="111648" y="842"/>
                </a:lnTo>
                <a:lnTo>
                  <a:pt x="113079" y="2396"/>
                </a:lnTo>
                <a:lnTo>
                  <a:pt x="114033" y="4423"/>
                </a:lnTo>
                <a:lnTo>
                  <a:pt x="115661" y="5776"/>
                </a:lnTo>
                <a:lnTo>
                  <a:pt x="117739" y="6677"/>
                </a:lnTo>
                <a:lnTo>
                  <a:pt x="120116" y="7278"/>
                </a:lnTo>
                <a:lnTo>
                  <a:pt x="120709" y="9663"/>
                </a:lnTo>
                <a:lnTo>
                  <a:pt x="120112" y="13237"/>
                </a:lnTo>
                <a:lnTo>
                  <a:pt x="118722" y="17604"/>
                </a:lnTo>
                <a:lnTo>
                  <a:pt x="117795" y="21508"/>
                </a:lnTo>
                <a:lnTo>
                  <a:pt x="116765" y="28491"/>
                </a:lnTo>
                <a:lnTo>
                  <a:pt x="115498" y="31743"/>
                </a:lnTo>
                <a:lnTo>
                  <a:pt x="113661" y="34902"/>
                </a:lnTo>
                <a:lnTo>
                  <a:pt x="111445" y="38001"/>
                </a:lnTo>
                <a:lnTo>
                  <a:pt x="108974" y="41059"/>
                </a:lnTo>
                <a:lnTo>
                  <a:pt x="106336" y="44090"/>
                </a:lnTo>
                <a:lnTo>
                  <a:pt x="103585" y="47102"/>
                </a:lnTo>
                <a:lnTo>
                  <a:pt x="98774" y="51095"/>
                </a:lnTo>
                <a:lnTo>
                  <a:pt x="92590" y="55742"/>
                </a:lnTo>
                <a:lnTo>
                  <a:pt x="85491" y="60824"/>
                </a:lnTo>
                <a:lnTo>
                  <a:pt x="79766" y="65204"/>
                </a:lnTo>
                <a:lnTo>
                  <a:pt x="74957" y="69116"/>
                </a:lnTo>
                <a:lnTo>
                  <a:pt x="62363" y="7991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MARTInkAnnotation41"/>
          <p:cNvSpPr/>
          <p:nvPr/>
        </p:nvSpPr>
        <p:spPr>
          <a:xfrm>
            <a:off x="2187773" y="2500313"/>
            <a:ext cx="123741" cy="196454"/>
          </a:xfrm>
          <a:custGeom>
            <a:avLst/>
            <a:gdLst/>
            <a:ahLst/>
            <a:cxnLst/>
            <a:rect l="0" t="0" r="0" b="0"/>
            <a:pathLst>
              <a:path w="123741" h="196454">
                <a:moveTo>
                  <a:pt x="116086" y="0"/>
                </a:moveTo>
                <a:lnTo>
                  <a:pt x="103658" y="12428"/>
                </a:lnTo>
                <a:lnTo>
                  <a:pt x="101847" y="15231"/>
                </a:lnTo>
                <a:lnTo>
                  <a:pt x="99836" y="20990"/>
                </a:lnTo>
                <a:lnTo>
                  <a:pt x="96296" y="26857"/>
                </a:lnTo>
                <a:lnTo>
                  <a:pt x="93964" y="29811"/>
                </a:lnTo>
                <a:lnTo>
                  <a:pt x="93400" y="32772"/>
                </a:lnTo>
                <a:lnTo>
                  <a:pt x="94017" y="35739"/>
                </a:lnTo>
                <a:lnTo>
                  <a:pt x="95420" y="38708"/>
                </a:lnTo>
                <a:lnTo>
                  <a:pt x="96356" y="42672"/>
                </a:lnTo>
                <a:lnTo>
                  <a:pt x="96979" y="47300"/>
                </a:lnTo>
                <a:lnTo>
                  <a:pt x="97395" y="52369"/>
                </a:lnTo>
                <a:lnTo>
                  <a:pt x="98665" y="56741"/>
                </a:lnTo>
                <a:lnTo>
                  <a:pt x="100503" y="60647"/>
                </a:lnTo>
                <a:lnTo>
                  <a:pt x="102721" y="64244"/>
                </a:lnTo>
                <a:lnTo>
                  <a:pt x="104200" y="67634"/>
                </a:lnTo>
                <a:lnTo>
                  <a:pt x="105185" y="70886"/>
                </a:lnTo>
                <a:lnTo>
                  <a:pt x="105842" y="74046"/>
                </a:lnTo>
                <a:lnTo>
                  <a:pt x="107273" y="77145"/>
                </a:lnTo>
                <a:lnTo>
                  <a:pt x="109218" y="80203"/>
                </a:lnTo>
                <a:lnTo>
                  <a:pt x="111508" y="83234"/>
                </a:lnTo>
                <a:lnTo>
                  <a:pt x="114051" y="89248"/>
                </a:lnTo>
                <a:lnTo>
                  <a:pt x="115182" y="95228"/>
                </a:lnTo>
                <a:lnTo>
                  <a:pt x="115684" y="101193"/>
                </a:lnTo>
                <a:lnTo>
                  <a:pt x="116811" y="104173"/>
                </a:lnTo>
                <a:lnTo>
                  <a:pt x="118553" y="107152"/>
                </a:lnTo>
                <a:lnTo>
                  <a:pt x="120708" y="110130"/>
                </a:lnTo>
                <a:lnTo>
                  <a:pt x="123101" y="116084"/>
                </a:lnTo>
                <a:lnTo>
                  <a:pt x="123740" y="119061"/>
                </a:lnTo>
                <a:lnTo>
                  <a:pt x="123173" y="122038"/>
                </a:lnTo>
                <a:lnTo>
                  <a:pt x="119897" y="127991"/>
                </a:lnTo>
                <a:lnTo>
                  <a:pt x="117780" y="133945"/>
                </a:lnTo>
                <a:lnTo>
                  <a:pt x="116839" y="139898"/>
                </a:lnTo>
                <a:lnTo>
                  <a:pt x="116421" y="145851"/>
                </a:lnTo>
                <a:lnTo>
                  <a:pt x="114325" y="148827"/>
                </a:lnTo>
                <a:lnTo>
                  <a:pt x="110943" y="151804"/>
                </a:lnTo>
                <a:lnTo>
                  <a:pt x="106705" y="154781"/>
                </a:lnTo>
                <a:lnTo>
                  <a:pt x="102887" y="156765"/>
                </a:lnTo>
                <a:lnTo>
                  <a:pt x="99349" y="158088"/>
                </a:lnTo>
                <a:lnTo>
                  <a:pt x="95998" y="158970"/>
                </a:lnTo>
                <a:lnTo>
                  <a:pt x="92772" y="160550"/>
                </a:lnTo>
                <a:lnTo>
                  <a:pt x="89630" y="162596"/>
                </a:lnTo>
                <a:lnTo>
                  <a:pt x="86542" y="164951"/>
                </a:lnTo>
                <a:lnTo>
                  <a:pt x="82500" y="167514"/>
                </a:lnTo>
                <a:lnTo>
                  <a:pt x="77820" y="170215"/>
                </a:lnTo>
                <a:lnTo>
                  <a:pt x="72716" y="173008"/>
                </a:lnTo>
                <a:lnTo>
                  <a:pt x="68321" y="174870"/>
                </a:lnTo>
                <a:lnTo>
                  <a:pt x="64399" y="176111"/>
                </a:lnTo>
                <a:lnTo>
                  <a:pt x="60792" y="176938"/>
                </a:lnTo>
                <a:lnTo>
                  <a:pt x="56403" y="178482"/>
                </a:lnTo>
                <a:lnTo>
                  <a:pt x="51493" y="180504"/>
                </a:lnTo>
                <a:lnTo>
                  <a:pt x="46235" y="182843"/>
                </a:lnTo>
                <a:lnTo>
                  <a:pt x="40745" y="184403"/>
                </a:lnTo>
                <a:lnTo>
                  <a:pt x="35101" y="185443"/>
                </a:lnTo>
                <a:lnTo>
                  <a:pt x="29354" y="186136"/>
                </a:lnTo>
                <a:lnTo>
                  <a:pt x="23538" y="187591"/>
                </a:lnTo>
                <a:lnTo>
                  <a:pt x="17677" y="189552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MARTInkAnnotation42"/>
          <p:cNvSpPr/>
          <p:nvPr/>
        </p:nvSpPr>
        <p:spPr>
          <a:xfrm>
            <a:off x="1419831" y="2839640"/>
            <a:ext cx="35709" cy="205384"/>
          </a:xfrm>
          <a:custGeom>
            <a:avLst/>
            <a:gdLst/>
            <a:ahLst/>
            <a:cxnLst/>
            <a:rect l="0" t="0" r="0" b="0"/>
            <a:pathLst>
              <a:path w="35709" h="205384">
                <a:moveTo>
                  <a:pt x="35708" y="35719"/>
                </a:moveTo>
                <a:lnTo>
                  <a:pt x="26781" y="35719"/>
                </a:lnTo>
                <a:lnTo>
                  <a:pt x="35705" y="35719"/>
                </a:lnTo>
                <a:lnTo>
                  <a:pt x="26887" y="35719"/>
                </a:lnTo>
                <a:lnTo>
                  <a:pt x="35705" y="35719"/>
                </a:lnTo>
                <a:lnTo>
                  <a:pt x="26887" y="35719"/>
                </a:lnTo>
                <a:lnTo>
                  <a:pt x="35708" y="35719"/>
                </a:lnTo>
                <a:lnTo>
                  <a:pt x="26800" y="26811"/>
                </a:lnTo>
                <a:lnTo>
                  <a:pt x="26779" y="26790"/>
                </a:lnTo>
                <a:lnTo>
                  <a:pt x="26778" y="10174"/>
                </a:lnTo>
                <a:lnTo>
                  <a:pt x="25786" y="9760"/>
                </a:lnTo>
                <a:lnTo>
                  <a:pt x="24133" y="9483"/>
                </a:lnTo>
                <a:lnTo>
                  <a:pt x="17870" y="8932"/>
                </a:lnTo>
                <a:lnTo>
                  <a:pt x="17851" y="8931"/>
                </a:lnTo>
                <a:lnTo>
                  <a:pt x="17849" y="8930"/>
                </a:lnTo>
                <a:lnTo>
                  <a:pt x="17849" y="26390"/>
                </a:lnTo>
                <a:lnTo>
                  <a:pt x="18841" y="27515"/>
                </a:lnTo>
                <a:lnTo>
                  <a:pt x="26746" y="35686"/>
                </a:lnTo>
                <a:lnTo>
                  <a:pt x="17957" y="35719"/>
                </a:lnTo>
                <a:lnTo>
                  <a:pt x="26670" y="35719"/>
                </a:lnTo>
                <a:lnTo>
                  <a:pt x="19080" y="35719"/>
                </a:lnTo>
                <a:lnTo>
                  <a:pt x="18670" y="34727"/>
                </a:lnTo>
                <a:lnTo>
                  <a:pt x="18092" y="28590"/>
                </a:lnTo>
                <a:lnTo>
                  <a:pt x="17881" y="19469"/>
                </a:lnTo>
                <a:lnTo>
                  <a:pt x="17849" y="34"/>
                </a:lnTo>
                <a:lnTo>
                  <a:pt x="10160" y="4"/>
                </a:lnTo>
                <a:lnTo>
                  <a:pt x="17846" y="0"/>
                </a:lnTo>
                <a:lnTo>
                  <a:pt x="13108" y="0"/>
                </a:lnTo>
                <a:lnTo>
                  <a:pt x="11711" y="993"/>
                </a:lnTo>
                <a:lnTo>
                  <a:pt x="10781" y="2646"/>
                </a:lnTo>
                <a:lnTo>
                  <a:pt x="10160" y="4741"/>
                </a:lnTo>
                <a:lnTo>
                  <a:pt x="10739" y="7130"/>
                </a:lnTo>
                <a:lnTo>
                  <a:pt x="12116" y="9714"/>
                </a:lnTo>
                <a:lnTo>
                  <a:pt x="14027" y="12429"/>
                </a:lnTo>
                <a:lnTo>
                  <a:pt x="15301" y="15232"/>
                </a:lnTo>
                <a:lnTo>
                  <a:pt x="16150" y="18092"/>
                </a:lnTo>
                <a:lnTo>
                  <a:pt x="17094" y="23916"/>
                </a:lnTo>
                <a:lnTo>
                  <a:pt x="17513" y="29812"/>
                </a:lnTo>
                <a:lnTo>
                  <a:pt x="17700" y="38385"/>
                </a:lnTo>
                <a:lnTo>
                  <a:pt x="17848" y="113124"/>
                </a:lnTo>
                <a:lnTo>
                  <a:pt x="16856" y="119072"/>
                </a:lnTo>
                <a:lnTo>
                  <a:pt x="15203" y="125022"/>
                </a:lnTo>
                <a:lnTo>
                  <a:pt x="13108" y="130973"/>
                </a:lnTo>
                <a:lnTo>
                  <a:pt x="11712" y="136925"/>
                </a:lnTo>
                <a:lnTo>
                  <a:pt x="10781" y="142877"/>
                </a:lnTo>
                <a:lnTo>
                  <a:pt x="10160" y="148830"/>
                </a:lnTo>
                <a:lnTo>
                  <a:pt x="8754" y="153790"/>
                </a:lnTo>
                <a:lnTo>
                  <a:pt x="6825" y="158089"/>
                </a:lnTo>
                <a:lnTo>
                  <a:pt x="4546" y="161948"/>
                </a:lnTo>
                <a:lnTo>
                  <a:pt x="3027" y="165512"/>
                </a:lnTo>
                <a:lnTo>
                  <a:pt x="2015" y="168881"/>
                </a:lnTo>
                <a:lnTo>
                  <a:pt x="1339" y="172119"/>
                </a:lnTo>
                <a:lnTo>
                  <a:pt x="589" y="178362"/>
                </a:lnTo>
                <a:lnTo>
                  <a:pt x="108" y="185714"/>
                </a:lnTo>
                <a:lnTo>
                  <a:pt x="24" y="191728"/>
                </a:lnTo>
                <a:lnTo>
                  <a:pt x="0" y="195053"/>
                </a:lnTo>
                <a:lnTo>
                  <a:pt x="988" y="196512"/>
                </a:lnTo>
                <a:lnTo>
                  <a:pt x="2640" y="198477"/>
                </a:lnTo>
                <a:lnTo>
                  <a:pt x="8919" y="20538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MARTInkAnnotation43"/>
          <p:cNvSpPr/>
          <p:nvPr/>
        </p:nvSpPr>
        <p:spPr>
          <a:xfrm>
            <a:off x="1602199" y="2893254"/>
            <a:ext cx="290896" cy="107122"/>
          </a:xfrm>
          <a:custGeom>
            <a:avLst/>
            <a:gdLst/>
            <a:ahLst/>
            <a:cxnLst/>
            <a:rect l="0" t="0" r="0" b="0"/>
            <a:pathLst>
              <a:path w="290896" h="107122">
                <a:moveTo>
                  <a:pt x="5145" y="8894"/>
                </a:moveTo>
                <a:lnTo>
                  <a:pt x="404" y="13635"/>
                </a:lnTo>
                <a:lnTo>
                  <a:pt x="0" y="16024"/>
                </a:lnTo>
                <a:lnTo>
                  <a:pt x="723" y="18608"/>
                </a:lnTo>
                <a:lnTo>
                  <a:pt x="2197" y="21323"/>
                </a:lnTo>
                <a:lnTo>
                  <a:pt x="3179" y="24126"/>
                </a:lnTo>
                <a:lnTo>
                  <a:pt x="3835" y="26986"/>
                </a:lnTo>
                <a:lnTo>
                  <a:pt x="4271" y="29885"/>
                </a:lnTo>
                <a:lnTo>
                  <a:pt x="4562" y="33802"/>
                </a:lnTo>
                <a:lnTo>
                  <a:pt x="4757" y="38398"/>
                </a:lnTo>
                <a:lnTo>
                  <a:pt x="5030" y="51701"/>
                </a:lnTo>
                <a:lnTo>
                  <a:pt x="5144" y="101049"/>
                </a:lnTo>
                <a:lnTo>
                  <a:pt x="6137" y="103073"/>
                </a:lnTo>
                <a:lnTo>
                  <a:pt x="7790" y="104423"/>
                </a:lnTo>
                <a:lnTo>
                  <a:pt x="12833" y="106588"/>
                </a:lnTo>
                <a:lnTo>
                  <a:pt x="18447" y="106963"/>
                </a:lnTo>
                <a:lnTo>
                  <a:pt x="20958" y="106024"/>
                </a:lnTo>
                <a:lnTo>
                  <a:pt x="23625" y="104405"/>
                </a:lnTo>
                <a:lnTo>
                  <a:pt x="26394" y="102334"/>
                </a:lnTo>
                <a:lnTo>
                  <a:pt x="29233" y="99961"/>
                </a:lnTo>
                <a:lnTo>
                  <a:pt x="32118" y="97387"/>
                </a:lnTo>
                <a:lnTo>
                  <a:pt x="35033" y="94678"/>
                </a:lnTo>
                <a:lnTo>
                  <a:pt x="37969" y="92872"/>
                </a:lnTo>
                <a:lnTo>
                  <a:pt x="43876" y="90866"/>
                </a:lnTo>
                <a:lnTo>
                  <a:pt x="46841" y="89339"/>
                </a:lnTo>
                <a:lnTo>
                  <a:pt x="49809" y="87329"/>
                </a:lnTo>
                <a:lnTo>
                  <a:pt x="52780" y="84997"/>
                </a:lnTo>
                <a:lnTo>
                  <a:pt x="54761" y="82449"/>
                </a:lnTo>
                <a:lnTo>
                  <a:pt x="56082" y="79759"/>
                </a:lnTo>
                <a:lnTo>
                  <a:pt x="56962" y="76973"/>
                </a:lnTo>
                <a:lnTo>
                  <a:pt x="58541" y="74124"/>
                </a:lnTo>
                <a:lnTo>
                  <a:pt x="60586" y="71232"/>
                </a:lnTo>
                <a:lnTo>
                  <a:pt x="62942" y="68313"/>
                </a:lnTo>
                <a:lnTo>
                  <a:pt x="64512" y="64381"/>
                </a:lnTo>
                <a:lnTo>
                  <a:pt x="65559" y="59776"/>
                </a:lnTo>
                <a:lnTo>
                  <a:pt x="66257" y="54722"/>
                </a:lnTo>
                <a:lnTo>
                  <a:pt x="66722" y="50360"/>
                </a:lnTo>
                <a:lnTo>
                  <a:pt x="67032" y="46460"/>
                </a:lnTo>
                <a:lnTo>
                  <a:pt x="67239" y="42868"/>
                </a:lnTo>
                <a:lnTo>
                  <a:pt x="67469" y="36231"/>
                </a:lnTo>
                <a:lnTo>
                  <a:pt x="67530" y="33072"/>
                </a:lnTo>
                <a:lnTo>
                  <a:pt x="66579" y="30966"/>
                </a:lnTo>
                <a:lnTo>
                  <a:pt x="64952" y="29562"/>
                </a:lnTo>
                <a:lnTo>
                  <a:pt x="59088" y="26918"/>
                </a:lnTo>
                <a:lnTo>
                  <a:pt x="51666" y="26786"/>
                </a:lnTo>
                <a:lnTo>
                  <a:pt x="33317" y="26754"/>
                </a:lnTo>
                <a:lnTo>
                  <a:pt x="37352" y="26754"/>
                </a:lnTo>
                <a:lnTo>
                  <a:pt x="34972" y="26754"/>
                </a:lnTo>
                <a:lnTo>
                  <a:pt x="37584" y="26754"/>
                </a:lnTo>
                <a:lnTo>
                  <a:pt x="39669" y="25761"/>
                </a:lnTo>
                <a:lnTo>
                  <a:pt x="42052" y="24108"/>
                </a:lnTo>
                <a:lnTo>
                  <a:pt x="44632" y="22013"/>
                </a:lnTo>
                <a:lnTo>
                  <a:pt x="47345" y="20617"/>
                </a:lnTo>
                <a:lnTo>
                  <a:pt x="53004" y="19065"/>
                </a:lnTo>
                <a:lnTo>
                  <a:pt x="61473" y="15730"/>
                </a:lnTo>
                <a:lnTo>
                  <a:pt x="66509" y="13451"/>
                </a:lnTo>
                <a:lnTo>
                  <a:pt x="74751" y="10920"/>
                </a:lnTo>
                <a:lnTo>
                  <a:pt x="82714" y="8802"/>
                </a:lnTo>
                <a:lnTo>
                  <a:pt x="87615" y="6849"/>
                </a:lnTo>
                <a:lnTo>
                  <a:pt x="92867" y="4554"/>
                </a:lnTo>
                <a:lnTo>
                  <a:pt x="101349" y="2004"/>
                </a:lnTo>
                <a:lnTo>
                  <a:pt x="109418" y="871"/>
                </a:lnTo>
                <a:lnTo>
                  <a:pt x="114348" y="569"/>
                </a:lnTo>
                <a:lnTo>
                  <a:pt x="124125" y="233"/>
                </a:lnTo>
                <a:lnTo>
                  <a:pt x="136199" y="44"/>
                </a:lnTo>
                <a:lnTo>
                  <a:pt x="146404" y="0"/>
                </a:lnTo>
                <a:lnTo>
                  <a:pt x="149919" y="980"/>
                </a:lnTo>
                <a:lnTo>
                  <a:pt x="152263" y="2626"/>
                </a:lnTo>
                <a:lnTo>
                  <a:pt x="153825" y="4716"/>
                </a:lnTo>
                <a:lnTo>
                  <a:pt x="155859" y="8093"/>
                </a:lnTo>
                <a:lnTo>
                  <a:pt x="158207" y="12329"/>
                </a:lnTo>
                <a:lnTo>
                  <a:pt x="160764" y="17137"/>
                </a:lnTo>
                <a:lnTo>
                  <a:pt x="163461" y="21335"/>
                </a:lnTo>
                <a:lnTo>
                  <a:pt x="166252" y="25125"/>
                </a:lnTo>
                <a:lnTo>
                  <a:pt x="169104" y="28645"/>
                </a:lnTo>
                <a:lnTo>
                  <a:pt x="171006" y="31983"/>
                </a:lnTo>
                <a:lnTo>
                  <a:pt x="172273" y="35201"/>
                </a:lnTo>
                <a:lnTo>
                  <a:pt x="173119" y="38338"/>
                </a:lnTo>
                <a:lnTo>
                  <a:pt x="173682" y="42414"/>
                </a:lnTo>
                <a:lnTo>
                  <a:pt x="174058" y="47116"/>
                </a:lnTo>
                <a:lnTo>
                  <a:pt x="174475" y="56640"/>
                </a:lnTo>
                <a:lnTo>
                  <a:pt x="174808" y="71347"/>
                </a:lnTo>
                <a:lnTo>
                  <a:pt x="179549" y="66645"/>
                </a:lnTo>
                <a:lnTo>
                  <a:pt x="180945" y="63270"/>
                </a:lnTo>
                <a:lnTo>
                  <a:pt x="181876" y="59036"/>
                </a:lnTo>
                <a:lnTo>
                  <a:pt x="182497" y="54228"/>
                </a:lnTo>
                <a:lnTo>
                  <a:pt x="183903" y="50031"/>
                </a:lnTo>
                <a:lnTo>
                  <a:pt x="185833" y="46240"/>
                </a:lnTo>
                <a:lnTo>
                  <a:pt x="188111" y="42722"/>
                </a:lnTo>
                <a:lnTo>
                  <a:pt x="190622" y="40375"/>
                </a:lnTo>
                <a:lnTo>
                  <a:pt x="193289" y="38811"/>
                </a:lnTo>
                <a:lnTo>
                  <a:pt x="199889" y="36082"/>
                </a:lnTo>
                <a:lnTo>
                  <a:pt x="209437" y="31561"/>
                </a:lnTo>
                <a:lnTo>
                  <a:pt x="217650" y="28890"/>
                </a:lnTo>
                <a:lnTo>
                  <a:pt x="226266" y="27175"/>
                </a:lnTo>
                <a:lnTo>
                  <a:pt x="227965" y="28027"/>
                </a:lnTo>
                <a:lnTo>
                  <a:pt x="230090" y="29587"/>
                </a:lnTo>
                <a:lnTo>
                  <a:pt x="235889" y="34479"/>
                </a:lnTo>
                <a:lnTo>
                  <a:pt x="239328" y="37794"/>
                </a:lnTo>
                <a:lnTo>
                  <a:pt x="241634" y="40067"/>
                </a:lnTo>
                <a:lnTo>
                  <a:pt x="243172" y="42575"/>
                </a:lnTo>
                <a:lnTo>
                  <a:pt x="244196" y="45239"/>
                </a:lnTo>
                <a:lnTo>
                  <a:pt x="244880" y="48007"/>
                </a:lnTo>
                <a:lnTo>
                  <a:pt x="245335" y="50844"/>
                </a:lnTo>
                <a:lnTo>
                  <a:pt x="245639" y="53728"/>
                </a:lnTo>
                <a:lnTo>
                  <a:pt x="245841" y="56643"/>
                </a:lnTo>
                <a:lnTo>
                  <a:pt x="245976" y="59578"/>
                </a:lnTo>
                <a:lnTo>
                  <a:pt x="246126" y="65486"/>
                </a:lnTo>
                <a:lnTo>
                  <a:pt x="246236" y="83312"/>
                </a:lnTo>
                <a:lnTo>
                  <a:pt x="247232" y="86287"/>
                </a:lnTo>
                <a:lnTo>
                  <a:pt x="248887" y="89263"/>
                </a:lnTo>
                <a:lnTo>
                  <a:pt x="250984" y="92239"/>
                </a:lnTo>
                <a:lnTo>
                  <a:pt x="253373" y="95215"/>
                </a:lnTo>
                <a:lnTo>
                  <a:pt x="255959" y="98192"/>
                </a:lnTo>
                <a:lnTo>
                  <a:pt x="258674" y="101168"/>
                </a:lnTo>
                <a:lnTo>
                  <a:pt x="261477" y="103152"/>
                </a:lnTo>
                <a:lnTo>
                  <a:pt x="267237" y="105357"/>
                </a:lnTo>
                <a:lnTo>
                  <a:pt x="276058" y="106598"/>
                </a:lnTo>
                <a:lnTo>
                  <a:pt x="284955" y="106966"/>
                </a:lnTo>
                <a:lnTo>
                  <a:pt x="290895" y="10712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MARTInkAnnotation44"/>
          <p:cNvSpPr/>
          <p:nvPr/>
        </p:nvSpPr>
        <p:spPr>
          <a:xfrm>
            <a:off x="2000264" y="2884289"/>
            <a:ext cx="124884" cy="264025"/>
          </a:xfrm>
          <a:custGeom>
            <a:avLst/>
            <a:gdLst/>
            <a:ahLst/>
            <a:cxnLst/>
            <a:rect l="0" t="0" r="0" b="0"/>
            <a:pathLst>
              <a:path w="124884" h="264025">
                <a:moveTo>
                  <a:pt x="53564" y="0"/>
                </a:moveTo>
                <a:lnTo>
                  <a:pt x="45875" y="0"/>
                </a:lnTo>
                <a:lnTo>
                  <a:pt x="42540" y="2646"/>
                </a:lnTo>
                <a:lnTo>
                  <a:pt x="40262" y="4741"/>
                </a:lnTo>
                <a:lnTo>
                  <a:pt x="35084" y="9713"/>
                </a:lnTo>
                <a:lnTo>
                  <a:pt x="1747" y="42888"/>
                </a:lnTo>
                <a:lnTo>
                  <a:pt x="1160" y="44468"/>
                </a:lnTo>
                <a:lnTo>
                  <a:pt x="334" y="51430"/>
                </a:lnTo>
                <a:lnTo>
                  <a:pt x="89" y="58784"/>
                </a:lnTo>
                <a:lnTo>
                  <a:pt x="0" y="62017"/>
                </a:lnTo>
                <a:lnTo>
                  <a:pt x="2638" y="62290"/>
                </a:lnTo>
                <a:lnTo>
                  <a:pt x="4730" y="62363"/>
                </a:lnTo>
                <a:lnTo>
                  <a:pt x="17156" y="62465"/>
                </a:lnTo>
                <a:lnTo>
                  <a:pt x="21355" y="61487"/>
                </a:lnTo>
                <a:lnTo>
                  <a:pt x="25146" y="59843"/>
                </a:lnTo>
                <a:lnTo>
                  <a:pt x="28665" y="57755"/>
                </a:lnTo>
                <a:lnTo>
                  <a:pt x="32996" y="56362"/>
                </a:lnTo>
                <a:lnTo>
                  <a:pt x="37868" y="55434"/>
                </a:lnTo>
                <a:lnTo>
                  <a:pt x="43100" y="54816"/>
                </a:lnTo>
                <a:lnTo>
                  <a:pt x="47580" y="54403"/>
                </a:lnTo>
                <a:lnTo>
                  <a:pt x="51559" y="54128"/>
                </a:lnTo>
                <a:lnTo>
                  <a:pt x="55204" y="53945"/>
                </a:lnTo>
                <a:lnTo>
                  <a:pt x="61900" y="53741"/>
                </a:lnTo>
                <a:lnTo>
                  <a:pt x="77298" y="53600"/>
                </a:lnTo>
                <a:lnTo>
                  <a:pt x="92249" y="53581"/>
                </a:lnTo>
                <a:lnTo>
                  <a:pt x="95229" y="57548"/>
                </a:lnTo>
                <a:lnTo>
                  <a:pt x="98208" y="64163"/>
                </a:lnTo>
                <a:lnTo>
                  <a:pt x="101186" y="72541"/>
                </a:lnTo>
                <a:lnTo>
                  <a:pt x="103171" y="80110"/>
                </a:lnTo>
                <a:lnTo>
                  <a:pt x="104495" y="87141"/>
                </a:lnTo>
                <a:lnTo>
                  <a:pt x="105377" y="93813"/>
                </a:lnTo>
                <a:lnTo>
                  <a:pt x="105966" y="99253"/>
                </a:lnTo>
                <a:lnTo>
                  <a:pt x="106358" y="103872"/>
                </a:lnTo>
                <a:lnTo>
                  <a:pt x="106619" y="107943"/>
                </a:lnTo>
                <a:lnTo>
                  <a:pt x="107786" y="113634"/>
                </a:lnTo>
                <a:lnTo>
                  <a:pt x="109555" y="120404"/>
                </a:lnTo>
                <a:lnTo>
                  <a:pt x="111727" y="127895"/>
                </a:lnTo>
                <a:lnTo>
                  <a:pt x="113176" y="133880"/>
                </a:lnTo>
                <a:lnTo>
                  <a:pt x="114141" y="138863"/>
                </a:lnTo>
                <a:lnTo>
                  <a:pt x="114785" y="143177"/>
                </a:lnTo>
                <a:lnTo>
                  <a:pt x="116206" y="148037"/>
                </a:lnTo>
                <a:lnTo>
                  <a:pt x="118146" y="153262"/>
                </a:lnTo>
                <a:lnTo>
                  <a:pt x="120431" y="158729"/>
                </a:lnTo>
                <a:lnTo>
                  <a:pt x="121954" y="163366"/>
                </a:lnTo>
                <a:lnTo>
                  <a:pt x="123647" y="171164"/>
                </a:lnTo>
                <a:lnTo>
                  <a:pt x="124400" y="177938"/>
                </a:lnTo>
                <a:lnTo>
                  <a:pt x="124734" y="184255"/>
                </a:lnTo>
                <a:lnTo>
                  <a:pt x="124883" y="190370"/>
                </a:lnTo>
                <a:lnTo>
                  <a:pt x="123930" y="193390"/>
                </a:lnTo>
                <a:lnTo>
                  <a:pt x="120226" y="199391"/>
                </a:lnTo>
                <a:lnTo>
                  <a:pt x="117849" y="202381"/>
                </a:lnTo>
                <a:lnTo>
                  <a:pt x="115272" y="205365"/>
                </a:lnTo>
                <a:lnTo>
                  <a:pt x="112562" y="208348"/>
                </a:lnTo>
                <a:lnTo>
                  <a:pt x="110756" y="211328"/>
                </a:lnTo>
                <a:lnTo>
                  <a:pt x="108748" y="217285"/>
                </a:lnTo>
                <a:lnTo>
                  <a:pt x="107221" y="219271"/>
                </a:lnTo>
                <a:lnTo>
                  <a:pt x="105210" y="220595"/>
                </a:lnTo>
                <a:lnTo>
                  <a:pt x="102878" y="221477"/>
                </a:lnTo>
                <a:lnTo>
                  <a:pt x="100330" y="223058"/>
                </a:lnTo>
                <a:lnTo>
                  <a:pt x="97640" y="225103"/>
                </a:lnTo>
                <a:lnTo>
                  <a:pt x="94854" y="227459"/>
                </a:lnTo>
                <a:lnTo>
                  <a:pt x="92005" y="230022"/>
                </a:lnTo>
                <a:lnTo>
                  <a:pt x="86193" y="235516"/>
                </a:lnTo>
                <a:lnTo>
                  <a:pt x="77343" y="244187"/>
                </a:lnTo>
                <a:lnTo>
                  <a:pt x="73386" y="246135"/>
                </a:lnTo>
                <a:lnTo>
                  <a:pt x="68763" y="247433"/>
                </a:lnTo>
                <a:lnTo>
                  <a:pt x="63696" y="248300"/>
                </a:lnTo>
                <a:lnTo>
                  <a:pt x="59327" y="249869"/>
                </a:lnTo>
                <a:lnTo>
                  <a:pt x="55421" y="251907"/>
                </a:lnTo>
                <a:lnTo>
                  <a:pt x="51826" y="254258"/>
                </a:lnTo>
                <a:lnTo>
                  <a:pt x="48436" y="255826"/>
                </a:lnTo>
                <a:lnTo>
                  <a:pt x="45185" y="256871"/>
                </a:lnTo>
                <a:lnTo>
                  <a:pt x="42025" y="257567"/>
                </a:lnTo>
                <a:lnTo>
                  <a:pt x="38926" y="258032"/>
                </a:lnTo>
                <a:lnTo>
                  <a:pt x="35868" y="258342"/>
                </a:lnTo>
                <a:lnTo>
                  <a:pt x="32837" y="258548"/>
                </a:lnTo>
                <a:lnTo>
                  <a:pt x="29824" y="259678"/>
                </a:lnTo>
                <a:lnTo>
                  <a:pt x="26823" y="261423"/>
                </a:lnTo>
                <a:lnTo>
                  <a:pt x="23831" y="263579"/>
                </a:lnTo>
                <a:lnTo>
                  <a:pt x="20843" y="264024"/>
                </a:lnTo>
                <a:lnTo>
                  <a:pt x="17860" y="263329"/>
                </a:lnTo>
                <a:lnTo>
                  <a:pt x="10682" y="259824"/>
                </a:lnTo>
                <a:lnTo>
                  <a:pt x="10093" y="258544"/>
                </a:lnTo>
                <a:lnTo>
                  <a:pt x="9148" y="252007"/>
                </a:lnTo>
                <a:lnTo>
                  <a:pt x="8915" y="25003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MARTInkAnnotation45"/>
          <p:cNvSpPr/>
          <p:nvPr/>
        </p:nvSpPr>
        <p:spPr>
          <a:xfrm>
            <a:off x="2455664" y="2803922"/>
            <a:ext cx="80136" cy="187524"/>
          </a:xfrm>
          <a:custGeom>
            <a:avLst/>
            <a:gdLst/>
            <a:ahLst/>
            <a:cxnLst/>
            <a:rect l="0" t="0" r="0" b="0"/>
            <a:pathLst>
              <a:path w="80136" h="187524">
                <a:moveTo>
                  <a:pt x="71438" y="0"/>
                </a:moveTo>
                <a:lnTo>
                  <a:pt x="57216" y="9481"/>
                </a:lnTo>
                <a:lnTo>
                  <a:pt x="52035" y="13266"/>
                </a:lnTo>
                <a:lnTo>
                  <a:pt x="47588" y="16781"/>
                </a:lnTo>
                <a:lnTo>
                  <a:pt x="43632" y="20117"/>
                </a:lnTo>
                <a:lnTo>
                  <a:pt x="40002" y="23333"/>
                </a:lnTo>
                <a:lnTo>
                  <a:pt x="33323" y="29552"/>
                </a:lnTo>
                <a:lnTo>
                  <a:pt x="23984" y="38632"/>
                </a:lnTo>
                <a:lnTo>
                  <a:pt x="20951" y="42622"/>
                </a:lnTo>
                <a:lnTo>
                  <a:pt x="17936" y="47266"/>
                </a:lnTo>
                <a:lnTo>
                  <a:pt x="10709" y="59497"/>
                </a:lnTo>
                <a:lnTo>
                  <a:pt x="9720" y="63815"/>
                </a:lnTo>
                <a:lnTo>
                  <a:pt x="9281" y="69042"/>
                </a:lnTo>
                <a:lnTo>
                  <a:pt x="9086" y="74672"/>
                </a:lnTo>
                <a:lnTo>
                  <a:pt x="10026" y="76571"/>
                </a:lnTo>
                <a:lnTo>
                  <a:pt x="11645" y="77836"/>
                </a:lnTo>
                <a:lnTo>
                  <a:pt x="13716" y="78679"/>
                </a:lnTo>
                <a:lnTo>
                  <a:pt x="15097" y="80234"/>
                </a:lnTo>
                <a:lnTo>
                  <a:pt x="16018" y="82263"/>
                </a:lnTo>
                <a:lnTo>
                  <a:pt x="16632" y="84608"/>
                </a:lnTo>
                <a:lnTo>
                  <a:pt x="18033" y="86171"/>
                </a:lnTo>
                <a:lnTo>
                  <a:pt x="19960" y="87212"/>
                </a:lnTo>
                <a:lnTo>
                  <a:pt x="22236" y="87907"/>
                </a:lnTo>
                <a:lnTo>
                  <a:pt x="24746" y="88370"/>
                </a:lnTo>
                <a:lnTo>
                  <a:pt x="27412" y="88679"/>
                </a:lnTo>
                <a:lnTo>
                  <a:pt x="30181" y="88885"/>
                </a:lnTo>
                <a:lnTo>
                  <a:pt x="33019" y="90014"/>
                </a:lnTo>
                <a:lnTo>
                  <a:pt x="35903" y="91759"/>
                </a:lnTo>
                <a:lnTo>
                  <a:pt x="38818" y="93915"/>
                </a:lnTo>
                <a:lnTo>
                  <a:pt x="41754" y="96344"/>
                </a:lnTo>
                <a:lnTo>
                  <a:pt x="44703" y="98956"/>
                </a:lnTo>
                <a:lnTo>
                  <a:pt x="47661" y="101689"/>
                </a:lnTo>
                <a:lnTo>
                  <a:pt x="50626" y="103511"/>
                </a:lnTo>
                <a:lnTo>
                  <a:pt x="53594" y="104726"/>
                </a:lnTo>
                <a:lnTo>
                  <a:pt x="56565" y="105536"/>
                </a:lnTo>
                <a:lnTo>
                  <a:pt x="58546" y="107068"/>
                </a:lnTo>
                <a:lnTo>
                  <a:pt x="59867" y="109082"/>
                </a:lnTo>
                <a:lnTo>
                  <a:pt x="60747" y="111417"/>
                </a:lnTo>
                <a:lnTo>
                  <a:pt x="63318" y="113965"/>
                </a:lnTo>
                <a:lnTo>
                  <a:pt x="67017" y="116656"/>
                </a:lnTo>
                <a:lnTo>
                  <a:pt x="71467" y="119443"/>
                </a:lnTo>
                <a:lnTo>
                  <a:pt x="74434" y="122292"/>
                </a:lnTo>
                <a:lnTo>
                  <a:pt x="76411" y="125184"/>
                </a:lnTo>
                <a:lnTo>
                  <a:pt x="78609" y="131043"/>
                </a:lnTo>
                <a:lnTo>
                  <a:pt x="79195" y="133995"/>
                </a:lnTo>
                <a:lnTo>
                  <a:pt x="79586" y="136955"/>
                </a:lnTo>
                <a:lnTo>
                  <a:pt x="79846" y="139920"/>
                </a:lnTo>
                <a:lnTo>
                  <a:pt x="80020" y="142889"/>
                </a:lnTo>
                <a:lnTo>
                  <a:pt x="80135" y="145861"/>
                </a:lnTo>
                <a:lnTo>
                  <a:pt x="79221" y="148834"/>
                </a:lnTo>
                <a:lnTo>
                  <a:pt x="77618" y="151809"/>
                </a:lnTo>
                <a:lnTo>
                  <a:pt x="75558" y="154784"/>
                </a:lnTo>
                <a:lnTo>
                  <a:pt x="74184" y="157759"/>
                </a:lnTo>
                <a:lnTo>
                  <a:pt x="73269" y="160735"/>
                </a:lnTo>
                <a:lnTo>
                  <a:pt x="72658" y="163712"/>
                </a:lnTo>
                <a:lnTo>
                  <a:pt x="71259" y="166688"/>
                </a:lnTo>
                <a:lnTo>
                  <a:pt x="69334" y="169664"/>
                </a:lnTo>
                <a:lnTo>
                  <a:pt x="67059" y="172641"/>
                </a:lnTo>
                <a:lnTo>
                  <a:pt x="63557" y="174625"/>
                </a:lnTo>
                <a:lnTo>
                  <a:pt x="59239" y="175948"/>
                </a:lnTo>
                <a:lnTo>
                  <a:pt x="54375" y="176830"/>
                </a:lnTo>
                <a:lnTo>
                  <a:pt x="50141" y="178410"/>
                </a:lnTo>
                <a:lnTo>
                  <a:pt x="46326" y="180456"/>
                </a:lnTo>
                <a:lnTo>
                  <a:pt x="42790" y="182811"/>
                </a:lnTo>
                <a:lnTo>
                  <a:pt x="39441" y="184382"/>
                </a:lnTo>
                <a:lnTo>
                  <a:pt x="36216" y="185429"/>
                </a:lnTo>
                <a:lnTo>
                  <a:pt x="33073" y="186127"/>
                </a:lnTo>
                <a:lnTo>
                  <a:pt x="29987" y="186593"/>
                </a:lnTo>
                <a:lnTo>
                  <a:pt x="26936" y="186903"/>
                </a:lnTo>
                <a:lnTo>
                  <a:pt x="19653" y="187400"/>
                </a:lnTo>
                <a:lnTo>
                  <a:pt x="16010" y="187469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MARTInkAnnotation46"/>
          <p:cNvSpPr/>
          <p:nvPr/>
        </p:nvSpPr>
        <p:spPr>
          <a:xfrm>
            <a:off x="2634258" y="2813271"/>
            <a:ext cx="98227" cy="151339"/>
          </a:xfrm>
          <a:custGeom>
            <a:avLst/>
            <a:gdLst/>
            <a:ahLst/>
            <a:cxnLst/>
            <a:rect l="0" t="0" r="0" b="0"/>
            <a:pathLst>
              <a:path w="98227" h="151339">
                <a:moveTo>
                  <a:pt x="0" y="79948"/>
                </a:moveTo>
                <a:lnTo>
                  <a:pt x="4740" y="75207"/>
                </a:lnTo>
                <a:lnTo>
                  <a:pt x="7129" y="73811"/>
                </a:lnTo>
                <a:lnTo>
                  <a:pt x="9713" y="72880"/>
                </a:lnTo>
                <a:lnTo>
                  <a:pt x="12429" y="72259"/>
                </a:lnTo>
                <a:lnTo>
                  <a:pt x="16223" y="69861"/>
                </a:lnTo>
                <a:lnTo>
                  <a:pt x="20737" y="66278"/>
                </a:lnTo>
                <a:lnTo>
                  <a:pt x="25731" y="61905"/>
                </a:lnTo>
                <a:lnTo>
                  <a:pt x="34021" y="56013"/>
                </a:lnTo>
                <a:lnTo>
                  <a:pt x="44509" y="49108"/>
                </a:lnTo>
                <a:lnTo>
                  <a:pt x="56461" y="41529"/>
                </a:lnTo>
                <a:lnTo>
                  <a:pt x="65422" y="35483"/>
                </a:lnTo>
                <a:lnTo>
                  <a:pt x="72388" y="30461"/>
                </a:lnTo>
                <a:lnTo>
                  <a:pt x="78024" y="26121"/>
                </a:lnTo>
                <a:lnTo>
                  <a:pt x="81782" y="22235"/>
                </a:lnTo>
                <a:lnTo>
                  <a:pt x="84287" y="18652"/>
                </a:lnTo>
                <a:lnTo>
                  <a:pt x="88307" y="10514"/>
                </a:lnTo>
                <a:lnTo>
                  <a:pt x="88857" y="6755"/>
                </a:lnTo>
                <a:lnTo>
                  <a:pt x="89210" y="998"/>
                </a:lnTo>
                <a:lnTo>
                  <a:pt x="88247" y="525"/>
                </a:lnTo>
                <a:lnTo>
                  <a:pt x="86612" y="210"/>
                </a:lnTo>
                <a:lnTo>
                  <a:pt x="84530" y="0"/>
                </a:lnTo>
                <a:lnTo>
                  <a:pt x="82151" y="853"/>
                </a:lnTo>
                <a:lnTo>
                  <a:pt x="79572" y="2413"/>
                </a:lnTo>
                <a:lnTo>
                  <a:pt x="76860" y="4445"/>
                </a:lnTo>
                <a:lnTo>
                  <a:pt x="74060" y="5800"/>
                </a:lnTo>
                <a:lnTo>
                  <a:pt x="71201" y="6704"/>
                </a:lnTo>
                <a:lnTo>
                  <a:pt x="68304" y="7306"/>
                </a:lnTo>
                <a:lnTo>
                  <a:pt x="64387" y="8700"/>
                </a:lnTo>
                <a:lnTo>
                  <a:pt x="59792" y="10621"/>
                </a:lnTo>
                <a:lnTo>
                  <a:pt x="54744" y="12894"/>
                </a:lnTo>
                <a:lnTo>
                  <a:pt x="50386" y="16393"/>
                </a:lnTo>
                <a:lnTo>
                  <a:pt x="46489" y="20711"/>
                </a:lnTo>
                <a:lnTo>
                  <a:pt x="42899" y="25574"/>
                </a:lnTo>
                <a:lnTo>
                  <a:pt x="38521" y="29808"/>
                </a:lnTo>
                <a:lnTo>
                  <a:pt x="33618" y="33623"/>
                </a:lnTo>
                <a:lnTo>
                  <a:pt x="28365" y="37158"/>
                </a:lnTo>
                <a:lnTo>
                  <a:pt x="24863" y="41499"/>
                </a:lnTo>
                <a:lnTo>
                  <a:pt x="22528" y="46378"/>
                </a:lnTo>
                <a:lnTo>
                  <a:pt x="20972" y="51615"/>
                </a:lnTo>
                <a:lnTo>
                  <a:pt x="18942" y="57090"/>
                </a:lnTo>
                <a:lnTo>
                  <a:pt x="16597" y="62725"/>
                </a:lnTo>
                <a:lnTo>
                  <a:pt x="14041" y="68466"/>
                </a:lnTo>
                <a:lnTo>
                  <a:pt x="8555" y="80136"/>
                </a:lnTo>
                <a:lnTo>
                  <a:pt x="5703" y="86026"/>
                </a:lnTo>
                <a:lnTo>
                  <a:pt x="3802" y="90946"/>
                </a:lnTo>
                <a:lnTo>
                  <a:pt x="2535" y="95217"/>
                </a:lnTo>
                <a:lnTo>
                  <a:pt x="1690" y="99057"/>
                </a:lnTo>
                <a:lnTo>
                  <a:pt x="1126" y="103601"/>
                </a:lnTo>
                <a:lnTo>
                  <a:pt x="751" y="108615"/>
                </a:lnTo>
                <a:lnTo>
                  <a:pt x="501" y="113942"/>
                </a:lnTo>
                <a:lnTo>
                  <a:pt x="1326" y="118486"/>
                </a:lnTo>
                <a:lnTo>
                  <a:pt x="2868" y="122507"/>
                </a:lnTo>
                <a:lnTo>
                  <a:pt x="4889" y="126180"/>
                </a:lnTo>
                <a:lnTo>
                  <a:pt x="6235" y="129620"/>
                </a:lnTo>
                <a:lnTo>
                  <a:pt x="7134" y="132907"/>
                </a:lnTo>
                <a:lnTo>
                  <a:pt x="7732" y="136089"/>
                </a:lnTo>
                <a:lnTo>
                  <a:pt x="9123" y="139204"/>
                </a:lnTo>
                <a:lnTo>
                  <a:pt x="11043" y="142272"/>
                </a:lnTo>
                <a:lnTo>
                  <a:pt x="13315" y="145310"/>
                </a:lnTo>
                <a:lnTo>
                  <a:pt x="15822" y="147335"/>
                </a:lnTo>
                <a:lnTo>
                  <a:pt x="18485" y="148685"/>
                </a:lnTo>
                <a:lnTo>
                  <a:pt x="21253" y="149585"/>
                </a:lnTo>
                <a:lnTo>
                  <a:pt x="24091" y="150185"/>
                </a:lnTo>
                <a:lnTo>
                  <a:pt x="26974" y="150585"/>
                </a:lnTo>
                <a:lnTo>
                  <a:pt x="29889" y="150852"/>
                </a:lnTo>
                <a:lnTo>
                  <a:pt x="33817" y="151029"/>
                </a:lnTo>
                <a:lnTo>
                  <a:pt x="43472" y="151227"/>
                </a:lnTo>
                <a:lnTo>
                  <a:pt x="60065" y="151338"/>
                </a:lnTo>
                <a:lnTo>
                  <a:pt x="66832" y="150362"/>
                </a:lnTo>
                <a:lnTo>
                  <a:pt x="74320" y="148718"/>
                </a:lnTo>
                <a:lnTo>
                  <a:pt x="98226" y="14245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MARTInkAnnotation47"/>
          <p:cNvSpPr/>
          <p:nvPr/>
        </p:nvSpPr>
        <p:spPr>
          <a:xfrm>
            <a:off x="2875359" y="2821850"/>
            <a:ext cx="142876" cy="133877"/>
          </a:xfrm>
          <a:custGeom>
            <a:avLst/>
            <a:gdLst/>
            <a:ahLst/>
            <a:cxnLst/>
            <a:rect l="0" t="0" r="0" b="0"/>
            <a:pathLst>
              <a:path w="142876" h="133877">
                <a:moveTo>
                  <a:pt x="0" y="133876"/>
                </a:moveTo>
                <a:lnTo>
                  <a:pt x="0" y="103988"/>
                </a:lnTo>
                <a:lnTo>
                  <a:pt x="993" y="100060"/>
                </a:lnTo>
                <a:lnTo>
                  <a:pt x="2646" y="95457"/>
                </a:lnTo>
                <a:lnTo>
                  <a:pt x="4741" y="90404"/>
                </a:lnTo>
                <a:lnTo>
                  <a:pt x="6137" y="86043"/>
                </a:lnTo>
                <a:lnTo>
                  <a:pt x="7068" y="82144"/>
                </a:lnTo>
                <a:lnTo>
                  <a:pt x="7689" y="78552"/>
                </a:lnTo>
                <a:lnTo>
                  <a:pt x="9095" y="74173"/>
                </a:lnTo>
                <a:lnTo>
                  <a:pt x="11024" y="69270"/>
                </a:lnTo>
                <a:lnTo>
                  <a:pt x="13303" y="64016"/>
                </a:lnTo>
                <a:lnTo>
                  <a:pt x="15814" y="59522"/>
                </a:lnTo>
                <a:lnTo>
                  <a:pt x="18480" y="55533"/>
                </a:lnTo>
                <a:lnTo>
                  <a:pt x="21250" y="51882"/>
                </a:lnTo>
                <a:lnTo>
                  <a:pt x="24088" y="48455"/>
                </a:lnTo>
                <a:lnTo>
                  <a:pt x="26973" y="45179"/>
                </a:lnTo>
                <a:lnTo>
                  <a:pt x="32824" y="38893"/>
                </a:lnTo>
                <a:lnTo>
                  <a:pt x="44665" y="26773"/>
                </a:lnTo>
                <a:lnTo>
                  <a:pt x="65486" y="5887"/>
                </a:lnTo>
                <a:lnTo>
                  <a:pt x="68462" y="3902"/>
                </a:lnTo>
                <a:lnTo>
                  <a:pt x="71438" y="2578"/>
                </a:lnTo>
                <a:lnTo>
                  <a:pt x="74415" y="1696"/>
                </a:lnTo>
                <a:lnTo>
                  <a:pt x="78383" y="1108"/>
                </a:lnTo>
                <a:lnTo>
                  <a:pt x="83013" y="715"/>
                </a:lnTo>
                <a:lnTo>
                  <a:pt x="92458" y="280"/>
                </a:lnTo>
                <a:lnTo>
                  <a:pt x="99962" y="86"/>
                </a:lnTo>
                <a:lnTo>
                  <a:pt x="106605" y="0"/>
                </a:lnTo>
                <a:lnTo>
                  <a:pt x="142875" y="1779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MARTInkAnnotation48"/>
          <p:cNvSpPr/>
          <p:nvPr/>
        </p:nvSpPr>
        <p:spPr>
          <a:xfrm>
            <a:off x="3098602" y="2902148"/>
            <a:ext cx="17860" cy="62509"/>
          </a:xfrm>
          <a:custGeom>
            <a:avLst/>
            <a:gdLst/>
            <a:ahLst/>
            <a:cxnLst/>
            <a:rect l="0" t="0" r="0" b="0"/>
            <a:pathLst>
              <a:path w="17860" h="62509">
                <a:moveTo>
                  <a:pt x="0" y="0"/>
                </a:moveTo>
                <a:lnTo>
                  <a:pt x="7688" y="15377"/>
                </a:lnTo>
                <a:lnTo>
                  <a:pt x="8102" y="17197"/>
                </a:lnTo>
                <a:lnTo>
                  <a:pt x="8378" y="19402"/>
                </a:lnTo>
                <a:lnTo>
                  <a:pt x="8562" y="21865"/>
                </a:lnTo>
                <a:lnTo>
                  <a:pt x="8684" y="24499"/>
                </a:lnTo>
                <a:lnTo>
                  <a:pt x="8820" y="30071"/>
                </a:lnTo>
                <a:lnTo>
                  <a:pt x="8927" y="48874"/>
                </a:lnTo>
                <a:lnTo>
                  <a:pt x="9919" y="51435"/>
                </a:lnTo>
                <a:lnTo>
                  <a:pt x="11574" y="54134"/>
                </a:lnTo>
                <a:lnTo>
                  <a:pt x="17859" y="6250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SMARTInkAnnotation49"/>
          <p:cNvSpPr/>
          <p:nvPr/>
        </p:nvSpPr>
        <p:spPr>
          <a:xfrm>
            <a:off x="3161109" y="2732484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0"/>
                </a:moveTo>
                <a:lnTo>
                  <a:pt x="0" y="7689"/>
                </a:lnTo>
                <a:lnTo>
                  <a:pt x="992" y="8103"/>
                </a:lnTo>
                <a:lnTo>
                  <a:pt x="2646" y="8379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MARTInkAnnotation50"/>
          <p:cNvSpPr/>
          <p:nvPr/>
        </p:nvSpPr>
        <p:spPr>
          <a:xfrm>
            <a:off x="3277318" y="2795101"/>
            <a:ext cx="89066" cy="142209"/>
          </a:xfrm>
          <a:custGeom>
            <a:avLst/>
            <a:gdLst/>
            <a:ahLst/>
            <a:cxnLst/>
            <a:rect l="0" t="0" r="0" b="0"/>
            <a:pathLst>
              <a:path w="89066" h="142209">
                <a:moveTo>
                  <a:pt x="80245" y="8821"/>
                </a:moveTo>
                <a:lnTo>
                  <a:pt x="89065" y="0"/>
                </a:lnTo>
                <a:lnTo>
                  <a:pt x="75869" y="13196"/>
                </a:lnTo>
                <a:lnTo>
                  <a:pt x="73358" y="14714"/>
                </a:lnTo>
                <a:lnTo>
                  <a:pt x="70693" y="15726"/>
                </a:lnTo>
                <a:lnTo>
                  <a:pt x="67924" y="16401"/>
                </a:lnTo>
                <a:lnTo>
                  <a:pt x="64093" y="17843"/>
                </a:lnTo>
                <a:lnTo>
                  <a:pt x="59555" y="19797"/>
                </a:lnTo>
                <a:lnTo>
                  <a:pt x="54545" y="22091"/>
                </a:lnTo>
                <a:lnTo>
                  <a:pt x="50213" y="24613"/>
                </a:lnTo>
                <a:lnTo>
                  <a:pt x="46333" y="27286"/>
                </a:lnTo>
                <a:lnTo>
                  <a:pt x="42754" y="30061"/>
                </a:lnTo>
                <a:lnTo>
                  <a:pt x="39376" y="32903"/>
                </a:lnTo>
                <a:lnTo>
                  <a:pt x="36132" y="35790"/>
                </a:lnTo>
                <a:lnTo>
                  <a:pt x="29881" y="41643"/>
                </a:lnTo>
                <a:lnTo>
                  <a:pt x="14792" y="56456"/>
                </a:lnTo>
                <a:lnTo>
                  <a:pt x="12797" y="60422"/>
                </a:lnTo>
                <a:lnTo>
                  <a:pt x="11467" y="65049"/>
                </a:lnTo>
                <a:lnTo>
                  <a:pt x="10580" y="70119"/>
                </a:lnTo>
                <a:lnTo>
                  <a:pt x="8997" y="75483"/>
                </a:lnTo>
                <a:lnTo>
                  <a:pt x="6949" y="81044"/>
                </a:lnTo>
                <a:lnTo>
                  <a:pt x="4592" y="86735"/>
                </a:lnTo>
                <a:lnTo>
                  <a:pt x="3021" y="91521"/>
                </a:lnTo>
                <a:lnTo>
                  <a:pt x="1973" y="95705"/>
                </a:lnTo>
                <a:lnTo>
                  <a:pt x="1274" y="99485"/>
                </a:lnTo>
                <a:lnTo>
                  <a:pt x="808" y="103991"/>
                </a:lnTo>
                <a:lnTo>
                  <a:pt x="498" y="108978"/>
                </a:lnTo>
                <a:lnTo>
                  <a:pt x="153" y="118820"/>
                </a:lnTo>
                <a:lnTo>
                  <a:pt x="0" y="126501"/>
                </a:lnTo>
                <a:lnTo>
                  <a:pt x="951" y="129938"/>
                </a:lnTo>
                <a:lnTo>
                  <a:pt x="2578" y="133222"/>
                </a:lnTo>
                <a:lnTo>
                  <a:pt x="4654" y="136403"/>
                </a:lnTo>
                <a:lnTo>
                  <a:pt x="7030" y="138524"/>
                </a:lnTo>
                <a:lnTo>
                  <a:pt x="9607" y="139938"/>
                </a:lnTo>
                <a:lnTo>
                  <a:pt x="12317" y="140881"/>
                </a:lnTo>
                <a:lnTo>
                  <a:pt x="15116" y="141509"/>
                </a:lnTo>
                <a:lnTo>
                  <a:pt x="17973" y="141928"/>
                </a:lnTo>
                <a:lnTo>
                  <a:pt x="20871" y="142208"/>
                </a:lnTo>
                <a:lnTo>
                  <a:pt x="24787" y="141402"/>
                </a:lnTo>
                <a:lnTo>
                  <a:pt x="29382" y="139872"/>
                </a:lnTo>
                <a:lnTo>
                  <a:pt x="34430" y="137860"/>
                </a:lnTo>
                <a:lnTo>
                  <a:pt x="39780" y="135527"/>
                </a:lnTo>
                <a:lnTo>
                  <a:pt x="51015" y="130288"/>
                </a:lnTo>
                <a:lnTo>
                  <a:pt x="55797" y="128494"/>
                </a:lnTo>
                <a:lnTo>
                  <a:pt x="59978" y="127299"/>
                </a:lnTo>
                <a:lnTo>
                  <a:pt x="63757" y="126501"/>
                </a:lnTo>
                <a:lnTo>
                  <a:pt x="67268" y="124978"/>
                </a:lnTo>
                <a:lnTo>
                  <a:pt x="70601" y="122970"/>
                </a:lnTo>
                <a:lnTo>
                  <a:pt x="80245" y="11597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MARTInkAnnotation51"/>
          <p:cNvSpPr/>
          <p:nvPr/>
        </p:nvSpPr>
        <p:spPr>
          <a:xfrm>
            <a:off x="3455789" y="2812851"/>
            <a:ext cx="76163" cy="169666"/>
          </a:xfrm>
          <a:custGeom>
            <a:avLst/>
            <a:gdLst/>
            <a:ahLst/>
            <a:cxnLst/>
            <a:rect l="0" t="0" r="0" b="0"/>
            <a:pathLst>
              <a:path w="76163" h="169666">
                <a:moveTo>
                  <a:pt x="17859" y="0"/>
                </a:moveTo>
                <a:lnTo>
                  <a:pt x="13119" y="9481"/>
                </a:lnTo>
                <a:lnTo>
                  <a:pt x="11722" y="13266"/>
                </a:lnTo>
                <a:lnTo>
                  <a:pt x="10792" y="16782"/>
                </a:lnTo>
                <a:lnTo>
                  <a:pt x="10171" y="20118"/>
                </a:lnTo>
                <a:lnTo>
                  <a:pt x="9757" y="23334"/>
                </a:lnTo>
                <a:lnTo>
                  <a:pt x="9481" y="26470"/>
                </a:lnTo>
                <a:lnTo>
                  <a:pt x="9297" y="29553"/>
                </a:lnTo>
                <a:lnTo>
                  <a:pt x="10167" y="32601"/>
                </a:lnTo>
                <a:lnTo>
                  <a:pt x="11738" y="35624"/>
                </a:lnTo>
                <a:lnTo>
                  <a:pt x="13779" y="38633"/>
                </a:lnTo>
                <a:lnTo>
                  <a:pt x="16131" y="40638"/>
                </a:lnTo>
                <a:lnTo>
                  <a:pt x="18692" y="41975"/>
                </a:lnTo>
                <a:lnTo>
                  <a:pt x="21391" y="42866"/>
                </a:lnTo>
                <a:lnTo>
                  <a:pt x="24182" y="44453"/>
                </a:lnTo>
                <a:lnTo>
                  <a:pt x="27036" y="46503"/>
                </a:lnTo>
                <a:lnTo>
                  <a:pt x="29930" y="48861"/>
                </a:lnTo>
                <a:lnTo>
                  <a:pt x="32852" y="50434"/>
                </a:lnTo>
                <a:lnTo>
                  <a:pt x="35792" y="51482"/>
                </a:lnTo>
                <a:lnTo>
                  <a:pt x="38744" y="52181"/>
                </a:lnTo>
                <a:lnTo>
                  <a:pt x="42697" y="53639"/>
                </a:lnTo>
                <a:lnTo>
                  <a:pt x="47316" y="55603"/>
                </a:lnTo>
                <a:lnTo>
                  <a:pt x="52380" y="57905"/>
                </a:lnTo>
                <a:lnTo>
                  <a:pt x="56748" y="59439"/>
                </a:lnTo>
                <a:lnTo>
                  <a:pt x="60652" y="60462"/>
                </a:lnTo>
                <a:lnTo>
                  <a:pt x="64247" y="61144"/>
                </a:lnTo>
                <a:lnTo>
                  <a:pt x="66644" y="62591"/>
                </a:lnTo>
                <a:lnTo>
                  <a:pt x="68242" y="64548"/>
                </a:lnTo>
                <a:lnTo>
                  <a:pt x="69307" y="66845"/>
                </a:lnTo>
                <a:lnTo>
                  <a:pt x="71009" y="68376"/>
                </a:lnTo>
                <a:lnTo>
                  <a:pt x="73137" y="69396"/>
                </a:lnTo>
                <a:lnTo>
                  <a:pt x="75547" y="70077"/>
                </a:lnTo>
                <a:lnTo>
                  <a:pt x="76162" y="74499"/>
                </a:lnTo>
                <a:lnTo>
                  <a:pt x="75579" y="81416"/>
                </a:lnTo>
                <a:lnTo>
                  <a:pt x="74199" y="89996"/>
                </a:lnTo>
                <a:lnTo>
                  <a:pt x="72286" y="96709"/>
                </a:lnTo>
                <a:lnTo>
                  <a:pt x="70019" y="102176"/>
                </a:lnTo>
                <a:lnTo>
                  <a:pt x="67515" y="106813"/>
                </a:lnTo>
                <a:lnTo>
                  <a:pt x="64854" y="110896"/>
                </a:lnTo>
                <a:lnTo>
                  <a:pt x="62088" y="114610"/>
                </a:lnTo>
                <a:lnTo>
                  <a:pt x="59251" y="118079"/>
                </a:lnTo>
                <a:lnTo>
                  <a:pt x="55376" y="122376"/>
                </a:lnTo>
                <a:lnTo>
                  <a:pt x="45778" y="132442"/>
                </a:lnTo>
                <a:lnTo>
                  <a:pt x="24173" y="154388"/>
                </a:lnTo>
                <a:lnTo>
                  <a:pt x="21076" y="156504"/>
                </a:lnTo>
                <a:lnTo>
                  <a:pt x="18020" y="157914"/>
                </a:lnTo>
                <a:lnTo>
                  <a:pt x="14989" y="158855"/>
                </a:lnTo>
                <a:lnTo>
                  <a:pt x="11978" y="160474"/>
                </a:lnTo>
                <a:lnTo>
                  <a:pt x="8977" y="162545"/>
                </a:lnTo>
                <a:lnTo>
                  <a:pt x="0" y="16966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MARTInkAnnotation52"/>
          <p:cNvSpPr/>
          <p:nvPr/>
        </p:nvSpPr>
        <p:spPr>
          <a:xfrm>
            <a:off x="3830836" y="2786062"/>
            <a:ext cx="88775" cy="146736"/>
          </a:xfrm>
          <a:custGeom>
            <a:avLst/>
            <a:gdLst/>
            <a:ahLst/>
            <a:cxnLst/>
            <a:rect l="0" t="0" r="0" b="0"/>
            <a:pathLst>
              <a:path w="88775" h="146736">
                <a:moveTo>
                  <a:pt x="53578" y="17860"/>
                </a:moveTo>
                <a:lnTo>
                  <a:pt x="44097" y="27341"/>
                </a:lnTo>
                <a:lnTo>
                  <a:pt x="41304" y="32118"/>
                </a:lnTo>
                <a:lnTo>
                  <a:pt x="39442" y="37287"/>
                </a:lnTo>
                <a:lnTo>
                  <a:pt x="38201" y="42717"/>
                </a:lnTo>
                <a:lnTo>
                  <a:pt x="36381" y="48322"/>
                </a:lnTo>
                <a:lnTo>
                  <a:pt x="34176" y="54043"/>
                </a:lnTo>
                <a:lnTo>
                  <a:pt x="31714" y="59841"/>
                </a:lnTo>
                <a:lnTo>
                  <a:pt x="29080" y="66683"/>
                </a:lnTo>
                <a:lnTo>
                  <a:pt x="23508" y="82223"/>
                </a:lnTo>
                <a:lnTo>
                  <a:pt x="21625" y="89542"/>
                </a:lnTo>
                <a:lnTo>
                  <a:pt x="20370" y="96406"/>
                </a:lnTo>
                <a:lnTo>
                  <a:pt x="19533" y="102966"/>
                </a:lnTo>
                <a:lnTo>
                  <a:pt x="18975" y="111308"/>
                </a:lnTo>
                <a:lnTo>
                  <a:pt x="18603" y="120838"/>
                </a:lnTo>
                <a:lnTo>
                  <a:pt x="18355" y="131161"/>
                </a:lnTo>
                <a:lnTo>
                  <a:pt x="19182" y="138042"/>
                </a:lnTo>
                <a:lnTo>
                  <a:pt x="20726" y="142630"/>
                </a:lnTo>
                <a:lnTo>
                  <a:pt x="22747" y="145688"/>
                </a:lnTo>
                <a:lnTo>
                  <a:pt x="25086" y="146735"/>
                </a:lnTo>
                <a:lnTo>
                  <a:pt x="27638" y="146441"/>
                </a:lnTo>
                <a:lnTo>
                  <a:pt x="30331" y="145252"/>
                </a:lnTo>
                <a:lnTo>
                  <a:pt x="33119" y="143468"/>
                </a:lnTo>
                <a:lnTo>
                  <a:pt x="35971" y="141286"/>
                </a:lnTo>
                <a:lnTo>
                  <a:pt x="38863" y="138839"/>
                </a:lnTo>
                <a:lnTo>
                  <a:pt x="41784" y="135223"/>
                </a:lnTo>
                <a:lnTo>
                  <a:pt x="44723" y="130829"/>
                </a:lnTo>
                <a:lnTo>
                  <a:pt x="47675" y="125915"/>
                </a:lnTo>
                <a:lnTo>
                  <a:pt x="50635" y="120654"/>
                </a:lnTo>
                <a:lnTo>
                  <a:pt x="56569" y="109518"/>
                </a:lnTo>
                <a:lnTo>
                  <a:pt x="83344" y="56539"/>
                </a:lnTo>
                <a:lnTo>
                  <a:pt x="85328" y="51583"/>
                </a:lnTo>
                <a:lnTo>
                  <a:pt x="86651" y="47288"/>
                </a:lnTo>
                <a:lnTo>
                  <a:pt x="87533" y="43431"/>
                </a:lnTo>
                <a:lnTo>
                  <a:pt x="88121" y="38876"/>
                </a:lnTo>
                <a:lnTo>
                  <a:pt x="88513" y="33855"/>
                </a:lnTo>
                <a:lnTo>
                  <a:pt x="88774" y="28523"/>
                </a:lnTo>
                <a:lnTo>
                  <a:pt x="87956" y="23977"/>
                </a:lnTo>
                <a:lnTo>
                  <a:pt x="86419" y="19953"/>
                </a:lnTo>
                <a:lnTo>
                  <a:pt x="84402" y="16279"/>
                </a:lnTo>
                <a:lnTo>
                  <a:pt x="83057" y="12837"/>
                </a:lnTo>
                <a:lnTo>
                  <a:pt x="82160" y="9550"/>
                </a:lnTo>
                <a:lnTo>
                  <a:pt x="81562" y="6367"/>
                </a:lnTo>
                <a:lnTo>
                  <a:pt x="80172" y="4245"/>
                </a:lnTo>
                <a:lnTo>
                  <a:pt x="78253" y="2830"/>
                </a:lnTo>
                <a:lnTo>
                  <a:pt x="75981" y="1887"/>
                </a:lnTo>
                <a:lnTo>
                  <a:pt x="73474" y="1258"/>
                </a:lnTo>
                <a:lnTo>
                  <a:pt x="70811" y="839"/>
                </a:lnTo>
                <a:lnTo>
                  <a:pt x="68043" y="559"/>
                </a:lnTo>
                <a:lnTo>
                  <a:pt x="64214" y="373"/>
                </a:lnTo>
                <a:lnTo>
                  <a:pt x="54667" y="166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MARTInkAnnotation53"/>
          <p:cNvSpPr/>
          <p:nvPr/>
        </p:nvSpPr>
        <p:spPr>
          <a:xfrm>
            <a:off x="4020245" y="2509242"/>
            <a:ext cx="132060" cy="383978"/>
          </a:xfrm>
          <a:custGeom>
            <a:avLst/>
            <a:gdLst/>
            <a:ahLst/>
            <a:cxnLst/>
            <a:rect l="0" t="0" r="0" b="0"/>
            <a:pathLst>
              <a:path w="132060" h="383978">
                <a:moveTo>
                  <a:pt x="132059" y="0"/>
                </a:moveTo>
                <a:lnTo>
                  <a:pt x="124371" y="0"/>
                </a:lnTo>
                <a:lnTo>
                  <a:pt x="121036" y="2646"/>
                </a:lnTo>
                <a:lnTo>
                  <a:pt x="118757" y="4741"/>
                </a:lnTo>
                <a:lnTo>
                  <a:pt x="115254" y="7129"/>
                </a:lnTo>
                <a:lnTo>
                  <a:pt x="110934" y="9714"/>
                </a:lnTo>
                <a:lnTo>
                  <a:pt x="106069" y="12429"/>
                </a:lnTo>
                <a:lnTo>
                  <a:pt x="100842" y="16224"/>
                </a:lnTo>
                <a:lnTo>
                  <a:pt x="95372" y="20737"/>
                </a:lnTo>
                <a:lnTo>
                  <a:pt x="89742" y="25731"/>
                </a:lnTo>
                <a:lnTo>
                  <a:pt x="78195" y="36572"/>
                </a:lnTo>
                <a:lnTo>
                  <a:pt x="72337" y="42240"/>
                </a:lnTo>
                <a:lnTo>
                  <a:pt x="66447" y="48996"/>
                </a:lnTo>
                <a:lnTo>
                  <a:pt x="60537" y="56477"/>
                </a:lnTo>
                <a:lnTo>
                  <a:pt x="54612" y="64440"/>
                </a:lnTo>
                <a:lnTo>
                  <a:pt x="49670" y="71734"/>
                </a:lnTo>
                <a:lnTo>
                  <a:pt x="45383" y="78580"/>
                </a:lnTo>
                <a:lnTo>
                  <a:pt x="41533" y="85129"/>
                </a:lnTo>
                <a:lnTo>
                  <a:pt x="36982" y="91479"/>
                </a:lnTo>
                <a:lnTo>
                  <a:pt x="31963" y="97697"/>
                </a:lnTo>
                <a:lnTo>
                  <a:pt x="26634" y="103827"/>
                </a:lnTo>
                <a:lnTo>
                  <a:pt x="22088" y="110890"/>
                </a:lnTo>
                <a:lnTo>
                  <a:pt x="18065" y="118575"/>
                </a:lnTo>
                <a:lnTo>
                  <a:pt x="10950" y="134059"/>
                </a:lnTo>
                <a:lnTo>
                  <a:pt x="4481" y="147556"/>
                </a:lnTo>
                <a:lnTo>
                  <a:pt x="2359" y="153933"/>
                </a:lnTo>
                <a:lnTo>
                  <a:pt x="944" y="160169"/>
                </a:lnTo>
                <a:lnTo>
                  <a:pt x="0" y="166311"/>
                </a:lnTo>
                <a:lnTo>
                  <a:pt x="364" y="176358"/>
                </a:lnTo>
                <a:lnTo>
                  <a:pt x="1598" y="189010"/>
                </a:lnTo>
                <a:lnTo>
                  <a:pt x="3414" y="203397"/>
                </a:lnTo>
                <a:lnTo>
                  <a:pt x="6608" y="214973"/>
                </a:lnTo>
                <a:lnTo>
                  <a:pt x="10722" y="224675"/>
                </a:lnTo>
                <a:lnTo>
                  <a:pt x="19593" y="240746"/>
                </a:lnTo>
                <a:lnTo>
                  <a:pt x="26842" y="254504"/>
                </a:lnTo>
                <a:lnTo>
                  <a:pt x="30165" y="261943"/>
                </a:lnTo>
                <a:lnTo>
                  <a:pt x="33372" y="269878"/>
                </a:lnTo>
                <a:lnTo>
                  <a:pt x="36502" y="278146"/>
                </a:lnTo>
                <a:lnTo>
                  <a:pt x="38589" y="285641"/>
                </a:lnTo>
                <a:lnTo>
                  <a:pt x="39980" y="292623"/>
                </a:lnTo>
                <a:lnTo>
                  <a:pt x="40907" y="299262"/>
                </a:lnTo>
                <a:lnTo>
                  <a:pt x="42518" y="305672"/>
                </a:lnTo>
                <a:lnTo>
                  <a:pt x="44584" y="311930"/>
                </a:lnTo>
                <a:lnTo>
                  <a:pt x="46953" y="318086"/>
                </a:lnTo>
                <a:lnTo>
                  <a:pt x="49525" y="323182"/>
                </a:lnTo>
                <a:lnTo>
                  <a:pt x="52232" y="327572"/>
                </a:lnTo>
                <a:lnTo>
                  <a:pt x="55029" y="331491"/>
                </a:lnTo>
                <a:lnTo>
                  <a:pt x="57885" y="336088"/>
                </a:lnTo>
                <a:lnTo>
                  <a:pt x="60782" y="341137"/>
                </a:lnTo>
                <a:lnTo>
                  <a:pt x="63705" y="346487"/>
                </a:lnTo>
                <a:lnTo>
                  <a:pt x="66953" y="355078"/>
                </a:lnTo>
                <a:lnTo>
                  <a:pt x="68782" y="365492"/>
                </a:lnTo>
                <a:lnTo>
                  <a:pt x="69038" y="368677"/>
                </a:lnTo>
                <a:lnTo>
                  <a:pt x="70201" y="371793"/>
                </a:lnTo>
                <a:lnTo>
                  <a:pt x="74140" y="377900"/>
                </a:lnTo>
                <a:lnTo>
                  <a:pt x="78481" y="38397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ARTInkAnnotation54"/>
          <p:cNvSpPr/>
          <p:nvPr/>
        </p:nvSpPr>
        <p:spPr>
          <a:xfrm>
            <a:off x="3955852" y="2741414"/>
            <a:ext cx="125016" cy="8931"/>
          </a:xfrm>
          <a:custGeom>
            <a:avLst/>
            <a:gdLst/>
            <a:ahLst/>
            <a:cxnLst/>
            <a:rect l="0" t="0" r="0" b="0"/>
            <a:pathLst>
              <a:path w="125016" h="8931">
                <a:moveTo>
                  <a:pt x="0" y="0"/>
                </a:moveTo>
                <a:lnTo>
                  <a:pt x="25989" y="0"/>
                </a:lnTo>
                <a:lnTo>
                  <a:pt x="32209" y="992"/>
                </a:lnTo>
                <a:lnTo>
                  <a:pt x="39332" y="2646"/>
                </a:lnTo>
                <a:lnTo>
                  <a:pt x="47057" y="4741"/>
                </a:lnTo>
                <a:lnTo>
                  <a:pt x="55184" y="6137"/>
                </a:lnTo>
                <a:lnTo>
                  <a:pt x="63578" y="7068"/>
                </a:lnTo>
                <a:lnTo>
                  <a:pt x="72151" y="7689"/>
                </a:lnTo>
                <a:lnTo>
                  <a:pt x="79850" y="8102"/>
                </a:lnTo>
                <a:lnTo>
                  <a:pt x="93697" y="8562"/>
                </a:lnTo>
                <a:lnTo>
                  <a:pt x="125015" y="893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MARTInkAnnotation55"/>
          <p:cNvSpPr/>
          <p:nvPr/>
        </p:nvSpPr>
        <p:spPr>
          <a:xfrm>
            <a:off x="4296976" y="2687836"/>
            <a:ext cx="118157" cy="232173"/>
          </a:xfrm>
          <a:custGeom>
            <a:avLst/>
            <a:gdLst/>
            <a:ahLst/>
            <a:cxnLst/>
            <a:rect l="0" t="0" r="0" b="0"/>
            <a:pathLst>
              <a:path w="118157" h="232173">
                <a:moveTo>
                  <a:pt x="78571" y="0"/>
                </a:moveTo>
                <a:lnTo>
                  <a:pt x="66142" y="12429"/>
                </a:lnTo>
                <a:lnTo>
                  <a:pt x="63340" y="14239"/>
                </a:lnTo>
                <a:lnTo>
                  <a:pt x="60479" y="15446"/>
                </a:lnTo>
                <a:lnTo>
                  <a:pt x="57580" y="16250"/>
                </a:lnTo>
                <a:lnTo>
                  <a:pt x="54655" y="18771"/>
                </a:lnTo>
                <a:lnTo>
                  <a:pt x="51713" y="22436"/>
                </a:lnTo>
                <a:lnTo>
                  <a:pt x="48759" y="26863"/>
                </a:lnTo>
                <a:lnTo>
                  <a:pt x="44806" y="31800"/>
                </a:lnTo>
                <a:lnTo>
                  <a:pt x="40186" y="37075"/>
                </a:lnTo>
                <a:lnTo>
                  <a:pt x="35122" y="42576"/>
                </a:lnTo>
                <a:lnTo>
                  <a:pt x="30753" y="48227"/>
                </a:lnTo>
                <a:lnTo>
                  <a:pt x="26849" y="53980"/>
                </a:lnTo>
                <a:lnTo>
                  <a:pt x="23254" y="59799"/>
                </a:lnTo>
                <a:lnTo>
                  <a:pt x="19865" y="64671"/>
                </a:lnTo>
                <a:lnTo>
                  <a:pt x="16613" y="68910"/>
                </a:lnTo>
                <a:lnTo>
                  <a:pt x="13453" y="72729"/>
                </a:lnTo>
                <a:lnTo>
                  <a:pt x="10354" y="77260"/>
                </a:lnTo>
                <a:lnTo>
                  <a:pt x="7296" y="82264"/>
                </a:lnTo>
                <a:lnTo>
                  <a:pt x="4266" y="87585"/>
                </a:lnTo>
                <a:lnTo>
                  <a:pt x="2245" y="92124"/>
                </a:lnTo>
                <a:lnTo>
                  <a:pt x="898" y="96143"/>
                </a:lnTo>
                <a:lnTo>
                  <a:pt x="0" y="99814"/>
                </a:lnTo>
                <a:lnTo>
                  <a:pt x="393" y="102261"/>
                </a:lnTo>
                <a:lnTo>
                  <a:pt x="1648" y="103893"/>
                </a:lnTo>
                <a:lnTo>
                  <a:pt x="3476" y="104981"/>
                </a:lnTo>
                <a:lnTo>
                  <a:pt x="5687" y="106698"/>
                </a:lnTo>
                <a:lnTo>
                  <a:pt x="8153" y="108835"/>
                </a:lnTo>
                <a:lnTo>
                  <a:pt x="10790" y="111252"/>
                </a:lnTo>
                <a:lnTo>
                  <a:pt x="16365" y="116583"/>
                </a:lnTo>
                <a:lnTo>
                  <a:pt x="19241" y="119394"/>
                </a:lnTo>
                <a:lnTo>
                  <a:pt x="23143" y="121268"/>
                </a:lnTo>
                <a:lnTo>
                  <a:pt x="27728" y="122517"/>
                </a:lnTo>
                <a:lnTo>
                  <a:pt x="32769" y="123350"/>
                </a:lnTo>
                <a:lnTo>
                  <a:pt x="38115" y="123905"/>
                </a:lnTo>
                <a:lnTo>
                  <a:pt x="43663" y="124275"/>
                </a:lnTo>
                <a:lnTo>
                  <a:pt x="49346" y="124522"/>
                </a:lnTo>
                <a:lnTo>
                  <a:pt x="55119" y="125679"/>
                </a:lnTo>
                <a:lnTo>
                  <a:pt x="60952" y="127442"/>
                </a:lnTo>
                <a:lnTo>
                  <a:pt x="66825" y="129610"/>
                </a:lnTo>
                <a:lnTo>
                  <a:pt x="72724" y="131055"/>
                </a:lnTo>
                <a:lnTo>
                  <a:pt x="78642" y="132018"/>
                </a:lnTo>
                <a:lnTo>
                  <a:pt x="84572" y="132660"/>
                </a:lnTo>
                <a:lnTo>
                  <a:pt x="89516" y="134081"/>
                </a:lnTo>
                <a:lnTo>
                  <a:pt x="93806" y="136020"/>
                </a:lnTo>
                <a:lnTo>
                  <a:pt x="97657" y="138305"/>
                </a:lnTo>
                <a:lnTo>
                  <a:pt x="101217" y="139828"/>
                </a:lnTo>
                <a:lnTo>
                  <a:pt x="104582" y="140844"/>
                </a:lnTo>
                <a:lnTo>
                  <a:pt x="107818" y="141521"/>
                </a:lnTo>
                <a:lnTo>
                  <a:pt x="110967" y="142964"/>
                </a:lnTo>
                <a:lnTo>
                  <a:pt x="114059" y="144919"/>
                </a:lnTo>
                <a:lnTo>
                  <a:pt x="117113" y="147214"/>
                </a:lnTo>
                <a:lnTo>
                  <a:pt x="118156" y="149736"/>
                </a:lnTo>
                <a:lnTo>
                  <a:pt x="117859" y="152410"/>
                </a:lnTo>
                <a:lnTo>
                  <a:pt x="115876" y="158027"/>
                </a:lnTo>
                <a:lnTo>
                  <a:pt x="114995" y="163830"/>
                </a:lnTo>
                <a:lnTo>
                  <a:pt x="113768" y="166767"/>
                </a:lnTo>
                <a:lnTo>
                  <a:pt x="111957" y="169717"/>
                </a:lnTo>
                <a:lnTo>
                  <a:pt x="109758" y="172676"/>
                </a:lnTo>
                <a:lnTo>
                  <a:pt x="106307" y="176633"/>
                </a:lnTo>
                <a:lnTo>
                  <a:pt x="102023" y="181255"/>
                </a:lnTo>
                <a:lnTo>
                  <a:pt x="85629" y="198191"/>
                </a:lnTo>
                <a:lnTo>
                  <a:pt x="81292" y="201580"/>
                </a:lnTo>
                <a:lnTo>
                  <a:pt x="76416" y="204832"/>
                </a:lnTo>
                <a:lnTo>
                  <a:pt x="71181" y="207992"/>
                </a:lnTo>
                <a:lnTo>
                  <a:pt x="65707" y="211091"/>
                </a:lnTo>
                <a:lnTo>
                  <a:pt x="54333" y="217180"/>
                </a:lnTo>
                <a:lnTo>
                  <a:pt x="36773" y="226187"/>
                </a:lnTo>
                <a:lnTo>
                  <a:pt x="31854" y="228182"/>
                </a:lnTo>
                <a:lnTo>
                  <a:pt x="27582" y="229512"/>
                </a:lnTo>
                <a:lnTo>
                  <a:pt x="23742" y="230398"/>
                </a:lnTo>
                <a:lnTo>
                  <a:pt x="20191" y="230989"/>
                </a:lnTo>
                <a:lnTo>
                  <a:pt x="16830" y="231383"/>
                </a:lnTo>
                <a:lnTo>
                  <a:pt x="7133" y="23217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SMARTInkAnnotation56"/>
          <p:cNvSpPr/>
          <p:nvPr/>
        </p:nvSpPr>
        <p:spPr>
          <a:xfrm>
            <a:off x="4554140" y="2553891"/>
            <a:ext cx="53579" cy="312539"/>
          </a:xfrm>
          <a:custGeom>
            <a:avLst/>
            <a:gdLst/>
            <a:ahLst/>
            <a:cxnLst/>
            <a:rect l="0" t="0" r="0" b="0"/>
            <a:pathLst>
              <a:path w="53579" h="312539">
                <a:moveTo>
                  <a:pt x="53578" y="0"/>
                </a:moveTo>
                <a:lnTo>
                  <a:pt x="53578" y="97265"/>
                </a:lnTo>
                <a:lnTo>
                  <a:pt x="52586" y="110484"/>
                </a:lnTo>
                <a:lnTo>
                  <a:pt x="50932" y="123265"/>
                </a:lnTo>
                <a:lnTo>
                  <a:pt x="48838" y="135755"/>
                </a:lnTo>
                <a:lnTo>
                  <a:pt x="46449" y="148050"/>
                </a:lnTo>
                <a:lnTo>
                  <a:pt x="41149" y="172294"/>
                </a:lnTo>
                <a:lnTo>
                  <a:pt x="38347" y="183324"/>
                </a:lnTo>
                <a:lnTo>
                  <a:pt x="35486" y="193653"/>
                </a:lnTo>
                <a:lnTo>
                  <a:pt x="29662" y="213068"/>
                </a:lnTo>
                <a:lnTo>
                  <a:pt x="15193" y="257722"/>
                </a:lnTo>
                <a:lnTo>
                  <a:pt x="3001" y="294545"/>
                </a:lnTo>
                <a:lnTo>
                  <a:pt x="1334" y="302226"/>
                </a:lnTo>
                <a:lnTo>
                  <a:pt x="0" y="31253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MARTInkAnnotation57"/>
          <p:cNvSpPr/>
          <p:nvPr/>
        </p:nvSpPr>
        <p:spPr>
          <a:xfrm>
            <a:off x="4473773" y="2669976"/>
            <a:ext cx="62509" cy="1"/>
          </a:xfrm>
          <a:custGeom>
            <a:avLst/>
            <a:gdLst/>
            <a:ahLst/>
            <a:cxnLst/>
            <a:rect l="0" t="0" r="0" b="0"/>
            <a:pathLst>
              <a:path w="62509" h="1">
                <a:moveTo>
                  <a:pt x="0" y="0"/>
                </a:move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MARTInkAnnotation58"/>
          <p:cNvSpPr/>
          <p:nvPr/>
        </p:nvSpPr>
        <p:spPr>
          <a:xfrm>
            <a:off x="4679156" y="2698533"/>
            <a:ext cx="76235" cy="113675"/>
          </a:xfrm>
          <a:custGeom>
            <a:avLst/>
            <a:gdLst/>
            <a:ahLst/>
            <a:cxnLst/>
            <a:rect l="0" t="0" r="0" b="0"/>
            <a:pathLst>
              <a:path w="76235" h="113675">
                <a:moveTo>
                  <a:pt x="0" y="7162"/>
                </a:moveTo>
                <a:lnTo>
                  <a:pt x="0" y="19591"/>
                </a:lnTo>
                <a:lnTo>
                  <a:pt x="992" y="23386"/>
                </a:lnTo>
                <a:lnTo>
                  <a:pt x="2646" y="27900"/>
                </a:lnTo>
                <a:lnTo>
                  <a:pt x="4740" y="32893"/>
                </a:lnTo>
                <a:lnTo>
                  <a:pt x="6137" y="38207"/>
                </a:lnTo>
                <a:lnTo>
                  <a:pt x="7068" y="43734"/>
                </a:lnTo>
                <a:lnTo>
                  <a:pt x="7689" y="49402"/>
                </a:lnTo>
                <a:lnTo>
                  <a:pt x="8102" y="55166"/>
                </a:lnTo>
                <a:lnTo>
                  <a:pt x="8378" y="60993"/>
                </a:lnTo>
                <a:lnTo>
                  <a:pt x="8766" y="76028"/>
                </a:lnTo>
                <a:lnTo>
                  <a:pt x="8920" y="106974"/>
                </a:lnTo>
                <a:lnTo>
                  <a:pt x="9916" y="109422"/>
                </a:lnTo>
                <a:lnTo>
                  <a:pt x="11571" y="111054"/>
                </a:lnTo>
                <a:lnTo>
                  <a:pt x="13667" y="112142"/>
                </a:lnTo>
                <a:lnTo>
                  <a:pt x="16057" y="112868"/>
                </a:lnTo>
                <a:lnTo>
                  <a:pt x="18642" y="113351"/>
                </a:lnTo>
                <a:lnTo>
                  <a:pt x="21357" y="113674"/>
                </a:lnTo>
                <a:lnTo>
                  <a:pt x="23168" y="112896"/>
                </a:lnTo>
                <a:lnTo>
                  <a:pt x="24375" y="111386"/>
                </a:lnTo>
                <a:lnTo>
                  <a:pt x="25180" y="109387"/>
                </a:lnTo>
                <a:lnTo>
                  <a:pt x="26708" y="107062"/>
                </a:lnTo>
                <a:lnTo>
                  <a:pt x="28719" y="104520"/>
                </a:lnTo>
                <a:lnTo>
                  <a:pt x="31053" y="101833"/>
                </a:lnTo>
                <a:lnTo>
                  <a:pt x="33600" y="99050"/>
                </a:lnTo>
                <a:lnTo>
                  <a:pt x="39077" y="93311"/>
                </a:lnTo>
                <a:lnTo>
                  <a:pt x="41926" y="89399"/>
                </a:lnTo>
                <a:lnTo>
                  <a:pt x="44818" y="84807"/>
                </a:lnTo>
                <a:lnTo>
                  <a:pt x="47738" y="79761"/>
                </a:lnTo>
                <a:lnTo>
                  <a:pt x="50677" y="75406"/>
                </a:lnTo>
                <a:lnTo>
                  <a:pt x="53628" y="71509"/>
                </a:lnTo>
                <a:lnTo>
                  <a:pt x="56589" y="67920"/>
                </a:lnTo>
                <a:lnTo>
                  <a:pt x="59554" y="63542"/>
                </a:lnTo>
                <a:lnTo>
                  <a:pt x="62523" y="58640"/>
                </a:lnTo>
                <a:lnTo>
                  <a:pt x="65495" y="53387"/>
                </a:lnTo>
                <a:lnTo>
                  <a:pt x="67475" y="48893"/>
                </a:lnTo>
                <a:lnTo>
                  <a:pt x="68796" y="44904"/>
                </a:lnTo>
                <a:lnTo>
                  <a:pt x="69677" y="41253"/>
                </a:lnTo>
                <a:lnTo>
                  <a:pt x="71256" y="37827"/>
                </a:lnTo>
                <a:lnTo>
                  <a:pt x="73301" y="34551"/>
                </a:lnTo>
                <a:lnTo>
                  <a:pt x="75656" y="31374"/>
                </a:lnTo>
                <a:lnTo>
                  <a:pt x="76234" y="28264"/>
                </a:lnTo>
                <a:lnTo>
                  <a:pt x="75628" y="25199"/>
                </a:lnTo>
                <a:lnTo>
                  <a:pt x="74231" y="22164"/>
                </a:lnTo>
                <a:lnTo>
                  <a:pt x="73300" y="19147"/>
                </a:lnTo>
                <a:lnTo>
                  <a:pt x="72679" y="16145"/>
                </a:lnTo>
                <a:lnTo>
                  <a:pt x="72266" y="13150"/>
                </a:lnTo>
                <a:lnTo>
                  <a:pt x="71990" y="10162"/>
                </a:lnTo>
                <a:lnTo>
                  <a:pt x="71806" y="7178"/>
                </a:lnTo>
                <a:lnTo>
                  <a:pt x="71683" y="4196"/>
                </a:lnTo>
                <a:lnTo>
                  <a:pt x="70609" y="2208"/>
                </a:lnTo>
                <a:lnTo>
                  <a:pt x="68901" y="883"/>
                </a:lnTo>
                <a:lnTo>
                  <a:pt x="66770" y="0"/>
                </a:lnTo>
                <a:lnTo>
                  <a:pt x="61380" y="1395"/>
                </a:lnTo>
                <a:lnTo>
                  <a:pt x="53819" y="4310"/>
                </a:lnTo>
                <a:lnTo>
                  <a:pt x="44809" y="8237"/>
                </a:lnTo>
                <a:lnTo>
                  <a:pt x="37810" y="12840"/>
                </a:lnTo>
                <a:lnTo>
                  <a:pt x="32152" y="17892"/>
                </a:lnTo>
                <a:lnTo>
                  <a:pt x="27388" y="23245"/>
                </a:lnTo>
                <a:lnTo>
                  <a:pt x="23220" y="28798"/>
                </a:lnTo>
                <a:lnTo>
                  <a:pt x="19449" y="34485"/>
                </a:lnTo>
                <a:lnTo>
                  <a:pt x="15942" y="40260"/>
                </a:lnTo>
                <a:lnTo>
                  <a:pt x="13605" y="45102"/>
                </a:lnTo>
                <a:lnTo>
                  <a:pt x="12046" y="49323"/>
                </a:lnTo>
                <a:lnTo>
                  <a:pt x="8930" y="6074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SMARTInkAnnotation59"/>
          <p:cNvSpPr/>
          <p:nvPr/>
        </p:nvSpPr>
        <p:spPr>
          <a:xfrm>
            <a:off x="4884907" y="2669976"/>
            <a:ext cx="106789" cy="133947"/>
          </a:xfrm>
          <a:custGeom>
            <a:avLst/>
            <a:gdLst/>
            <a:ahLst/>
            <a:cxnLst/>
            <a:rect l="0" t="0" r="0" b="0"/>
            <a:pathLst>
              <a:path w="106789" h="133947">
                <a:moveTo>
                  <a:pt x="8562" y="133946"/>
                </a:moveTo>
                <a:lnTo>
                  <a:pt x="3822" y="133946"/>
                </a:lnTo>
                <a:lnTo>
                  <a:pt x="2425" y="132953"/>
                </a:lnTo>
                <a:lnTo>
                  <a:pt x="1494" y="131300"/>
                </a:lnTo>
                <a:lnTo>
                  <a:pt x="873" y="129205"/>
                </a:lnTo>
                <a:lnTo>
                  <a:pt x="460" y="126817"/>
                </a:lnTo>
                <a:lnTo>
                  <a:pt x="184" y="124232"/>
                </a:lnTo>
                <a:lnTo>
                  <a:pt x="0" y="121517"/>
                </a:lnTo>
                <a:lnTo>
                  <a:pt x="869" y="118714"/>
                </a:lnTo>
                <a:lnTo>
                  <a:pt x="2442" y="115854"/>
                </a:lnTo>
                <a:lnTo>
                  <a:pt x="4481" y="112955"/>
                </a:lnTo>
                <a:lnTo>
                  <a:pt x="5842" y="109038"/>
                </a:lnTo>
                <a:lnTo>
                  <a:pt x="6748" y="104442"/>
                </a:lnTo>
                <a:lnTo>
                  <a:pt x="7353" y="99394"/>
                </a:lnTo>
                <a:lnTo>
                  <a:pt x="8748" y="95036"/>
                </a:lnTo>
                <a:lnTo>
                  <a:pt x="10670" y="91139"/>
                </a:lnTo>
                <a:lnTo>
                  <a:pt x="12944" y="87548"/>
                </a:lnTo>
                <a:lnTo>
                  <a:pt x="14460" y="83170"/>
                </a:lnTo>
                <a:lnTo>
                  <a:pt x="15471" y="78267"/>
                </a:lnTo>
                <a:lnTo>
                  <a:pt x="16144" y="73014"/>
                </a:lnTo>
                <a:lnTo>
                  <a:pt x="17585" y="67528"/>
                </a:lnTo>
                <a:lnTo>
                  <a:pt x="19539" y="61886"/>
                </a:lnTo>
                <a:lnTo>
                  <a:pt x="21832" y="56140"/>
                </a:lnTo>
                <a:lnTo>
                  <a:pt x="25346" y="51317"/>
                </a:lnTo>
                <a:lnTo>
                  <a:pt x="29673" y="47110"/>
                </a:lnTo>
                <a:lnTo>
                  <a:pt x="34543" y="43313"/>
                </a:lnTo>
                <a:lnTo>
                  <a:pt x="38780" y="38797"/>
                </a:lnTo>
                <a:lnTo>
                  <a:pt x="42598" y="33803"/>
                </a:lnTo>
                <a:lnTo>
                  <a:pt x="46136" y="28488"/>
                </a:lnTo>
                <a:lnTo>
                  <a:pt x="50478" y="23953"/>
                </a:lnTo>
                <a:lnTo>
                  <a:pt x="55357" y="19938"/>
                </a:lnTo>
                <a:lnTo>
                  <a:pt x="60595" y="16269"/>
                </a:lnTo>
                <a:lnTo>
                  <a:pt x="65078" y="12830"/>
                </a:lnTo>
                <a:lnTo>
                  <a:pt x="69060" y="9546"/>
                </a:lnTo>
                <a:lnTo>
                  <a:pt x="72706" y="6364"/>
                </a:lnTo>
                <a:lnTo>
                  <a:pt x="76130" y="4243"/>
                </a:lnTo>
                <a:lnTo>
                  <a:pt x="79404" y="2829"/>
                </a:lnTo>
                <a:lnTo>
                  <a:pt x="82579" y="1886"/>
                </a:lnTo>
                <a:lnTo>
                  <a:pt x="86680" y="1257"/>
                </a:lnTo>
                <a:lnTo>
                  <a:pt x="91398" y="839"/>
                </a:lnTo>
                <a:lnTo>
                  <a:pt x="106788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MARTInkAnnotation60"/>
          <p:cNvSpPr/>
          <p:nvPr/>
        </p:nvSpPr>
        <p:spPr>
          <a:xfrm>
            <a:off x="5069968" y="2786062"/>
            <a:ext cx="11025" cy="53579"/>
          </a:xfrm>
          <a:custGeom>
            <a:avLst/>
            <a:gdLst/>
            <a:ahLst/>
            <a:cxnLst/>
            <a:rect l="0" t="0" r="0" b="0"/>
            <a:pathLst>
              <a:path w="11025" h="53579">
                <a:moveTo>
                  <a:pt x="11024" y="0"/>
                </a:moveTo>
                <a:lnTo>
                  <a:pt x="6284" y="9481"/>
                </a:lnTo>
                <a:lnTo>
                  <a:pt x="4887" y="13266"/>
                </a:lnTo>
                <a:lnTo>
                  <a:pt x="3956" y="16782"/>
                </a:lnTo>
                <a:lnTo>
                  <a:pt x="3336" y="20118"/>
                </a:lnTo>
                <a:lnTo>
                  <a:pt x="1930" y="23334"/>
                </a:lnTo>
                <a:lnTo>
                  <a:pt x="0" y="26470"/>
                </a:lnTo>
                <a:lnTo>
                  <a:pt x="2095" y="5357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SMARTInkAnnotation61"/>
          <p:cNvSpPr/>
          <p:nvPr/>
        </p:nvSpPr>
        <p:spPr>
          <a:xfrm>
            <a:off x="5268516" y="2635611"/>
            <a:ext cx="70901" cy="141523"/>
          </a:xfrm>
          <a:custGeom>
            <a:avLst/>
            <a:gdLst/>
            <a:ahLst/>
            <a:cxnLst/>
            <a:rect l="0" t="0" r="0" b="0"/>
            <a:pathLst>
              <a:path w="70901" h="141523">
                <a:moveTo>
                  <a:pt x="0" y="25436"/>
                </a:moveTo>
                <a:lnTo>
                  <a:pt x="14221" y="20695"/>
                </a:lnTo>
                <a:lnTo>
                  <a:pt x="20394" y="19299"/>
                </a:lnTo>
                <a:lnTo>
                  <a:pt x="26495" y="18368"/>
                </a:lnTo>
                <a:lnTo>
                  <a:pt x="32546" y="17747"/>
                </a:lnTo>
                <a:lnTo>
                  <a:pt x="37572" y="17333"/>
                </a:lnTo>
                <a:lnTo>
                  <a:pt x="41915" y="17058"/>
                </a:lnTo>
                <a:lnTo>
                  <a:pt x="45803" y="16874"/>
                </a:lnTo>
                <a:lnTo>
                  <a:pt x="49387" y="15759"/>
                </a:lnTo>
                <a:lnTo>
                  <a:pt x="52768" y="14024"/>
                </a:lnTo>
                <a:lnTo>
                  <a:pt x="56014" y="11874"/>
                </a:lnTo>
                <a:lnTo>
                  <a:pt x="59171" y="10442"/>
                </a:lnTo>
                <a:lnTo>
                  <a:pt x="62267" y="9487"/>
                </a:lnTo>
                <a:lnTo>
                  <a:pt x="65324" y="8850"/>
                </a:lnTo>
                <a:lnTo>
                  <a:pt x="67362" y="7433"/>
                </a:lnTo>
                <a:lnTo>
                  <a:pt x="68720" y="5497"/>
                </a:lnTo>
                <a:lnTo>
                  <a:pt x="70900" y="0"/>
                </a:lnTo>
                <a:lnTo>
                  <a:pt x="70087" y="541"/>
                </a:lnTo>
                <a:lnTo>
                  <a:pt x="68553" y="1894"/>
                </a:lnTo>
                <a:lnTo>
                  <a:pt x="63701" y="6454"/>
                </a:lnTo>
                <a:lnTo>
                  <a:pt x="61319" y="7820"/>
                </a:lnTo>
                <a:lnTo>
                  <a:pt x="53380" y="11984"/>
                </a:lnTo>
                <a:lnTo>
                  <a:pt x="49478" y="14484"/>
                </a:lnTo>
                <a:lnTo>
                  <a:pt x="45883" y="17142"/>
                </a:lnTo>
                <a:lnTo>
                  <a:pt x="42495" y="19907"/>
                </a:lnTo>
                <a:lnTo>
                  <a:pt x="39244" y="22742"/>
                </a:lnTo>
                <a:lnTo>
                  <a:pt x="36085" y="25624"/>
                </a:lnTo>
                <a:lnTo>
                  <a:pt x="32986" y="28538"/>
                </a:lnTo>
                <a:lnTo>
                  <a:pt x="29928" y="32465"/>
                </a:lnTo>
                <a:lnTo>
                  <a:pt x="26897" y="37067"/>
                </a:lnTo>
                <a:lnTo>
                  <a:pt x="23884" y="42120"/>
                </a:lnTo>
                <a:lnTo>
                  <a:pt x="20884" y="47472"/>
                </a:lnTo>
                <a:lnTo>
                  <a:pt x="14904" y="58712"/>
                </a:lnTo>
                <a:lnTo>
                  <a:pt x="12912" y="64487"/>
                </a:lnTo>
                <a:lnTo>
                  <a:pt x="11585" y="70321"/>
                </a:lnTo>
                <a:lnTo>
                  <a:pt x="10699" y="76195"/>
                </a:lnTo>
                <a:lnTo>
                  <a:pt x="10109" y="81104"/>
                </a:lnTo>
                <a:lnTo>
                  <a:pt x="9716" y="85368"/>
                </a:lnTo>
                <a:lnTo>
                  <a:pt x="9453" y="89203"/>
                </a:lnTo>
                <a:lnTo>
                  <a:pt x="9279" y="93744"/>
                </a:lnTo>
                <a:lnTo>
                  <a:pt x="9033" y="109616"/>
                </a:lnTo>
                <a:lnTo>
                  <a:pt x="8975" y="121058"/>
                </a:lnTo>
                <a:lnTo>
                  <a:pt x="9952" y="125895"/>
                </a:lnTo>
                <a:lnTo>
                  <a:pt x="11595" y="130112"/>
                </a:lnTo>
                <a:lnTo>
                  <a:pt x="17859" y="14152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MARTInkAnnotation62"/>
          <p:cNvSpPr/>
          <p:nvPr/>
        </p:nvSpPr>
        <p:spPr>
          <a:xfrm>
            <a:off x="5473898" y="2598539"/>
            <a:ext cx="79804" cy="348259"/>
          </a:xfrm>
          <a:custGeom>
            <a:avLst/>
            <a:gdLst/>
            <a:ahLst/>
            <a:cxnLst/>
            <a:rect l="0" t="0" r="0" b="0"/>
            <a:pathLst>
              <a:path w="79804" h="348259">
                <a:moveTo>
                  <a:pt x="53579" y="0"/>
                </a:moveTo>
                <a:lnTo>
                  <a:pt x="44097" y="4741"/>
                </a:lnTo>
                <a:lnTo>
                  <a:pt x="40312" y="7129"/>
                </a:lnTo>
                <a:lnTo>
                  <a:pt x="36797" y="9713"/>
                </a:lnTo>
                <a:lnTo>
                  <a:pt x="33461" y="12429"/>
                </a:lnTo>
                <a:lnTo>
                  <a:pt x="30245" y="16223"/>
                </a:lnTo>
                <a:lnTo>
                  <a:pt x="27108" y="20737"/>
                </a:lnTo>
                <a:lnTo>
                  <a:pt x="24025" y="25731"/>
                </a:lnTo>
                <a:lnTo>
                  <a:pt x="20979" y="30053"/>
                </a:lnTo>
                <a:lnTo>
                  <a:pt x="17954" y="33926"/>
                </a:lnTo>
                <a:lnTo>
                  <a:pt x="14946" y="37500"/>
                </a:lnTo>
                <a:lnTo>
                  <a:pt x="11948" y="40875"/>
                </a:lnTo>
                <a:lnTo>
                  <a:pt x="5972" y="47271"/>
                </a:lnTo>
                <a:lnTo>
                  <a:pt x="3982" y="51358"/>
                </a:lnTo>
                <a:lnTo>
                  <a:pt x="1770" y="61190"/>
                </a:lnTo>
                <a:lnTo>
                  <a:pt x="786" y="69529"/>
                </a:lnTo>
                <a:lnTo>
                  <a:pt x="234" y="79801"/>
                </a:lnTo>
                <a:lnTo>
                  <a:pt x="156" y="82967"/>
                </a:lnTo>
                <a:lnTo>
                  <a:pt x="1096" y="86069"/>
                </a:lnTo>
                <a:lnTo>
                  <a:pt x="2715" y="89129"/>
                </a:lnTo>
                <a:lnTo>
                  <a:pt x="4787" y="92162"/>
                </a:lnTo>
                <a:lnTo>
                  <a:pt x="7160" y="95175"/>
                </a:lnTo>
                <a:lnTo>
                  <a:pt x="9735" y="98177"/>
                </a:lnTo>
                <a:lnTo>
                  <a:pt x="12443" y="101170"/>
                </a:lnTo>
                <a:lnTo>
                  <a:pt x="15241" y="105150"/>
                </a:lnTo>
                <a:lnTo>
                  <a:pt x="18098" y="109787"/>
                </a:lnTo>
                <a:lnTo>
                  <a:pt x="20995" y="114863"/>
                </a:lnTo>
                <a:lnTo>
                  <a:pt x="24911" y="119240"/>
                </a:lnTo>
                <a:lnTo>
                  <a:pt x="29506" y="123149"/>
                </a:lnTo>
                <a:lnTo>
                  <a:pt x="34553" y="126748"/>
                </a:lnTo>
                <a:lnTo>
                  <a:pt x="39903" y="130139"/>
                </a:lnTo>
                <a:lnTo>
                  <a:pt x="45453" y="133392"/>
                </a:lnTo>
                <a:lnTo>
                  <a:pt x="51138" y="136553"/>
                </a:lnTo>
                <a:lnTo>
                  <a:pt x="55920" y="140645"/>
                </a:lnTo>
                <a:lnTo>
                  <a:pt x="60101" y="145357"/>
                </a:lnTo>
                <a:lnTo>
                  <a:pt x="63880" y="150483"/>
                </a:lnTo>
                <a:lnTo>
                  <a:pt x="67392" y="155884"/>
                </a:lnTo>
                <a:lnTo>
                  <a:pt x="70725" y="161470"/>
                </a:lnTo>
                <a:lnTo>
                  <a:pt x="73939" y="167178"/>
                </a:lnTo>
                <a:lnTo>
                  <a:pt x="76082" y="172967"/>
                </a:lnTo>
                <a:lnTo>
                  <a:pt x="77510" y="178812"/>
                </a:lnTo>
                <a:lnTo>
                  <a:pt x="78463" y="184692"/>
                </a:lnTo>
                <a:lnTo>
                  <a:pt x="79098" y="191589"/>
                </a:lnTo>
                <a:lnTo>
                  <a:pt x="79521" y="199163"/>
                </a:lnTo>
                <a:lnTo>
                  <a:pt x="79803" y="207190"/>
                </a:lnTo>
                <a:lnTo>
                  <a:pt x="78999" y="215517"/>
                </a:lnTo>
                <a:lnTo>
                  <a:pt x="77471" y="224045"/>
                </a:lnTo>
                <a:lnTo>
                  <a:pt x="75460" y="232707"/>
                </a:lnTo>
                <a:lnTo>
                  <a:pt x="72135" y="241458"/>
                </a:lnTo>
                <a:lnTo>
                  <a:pt x="67934" y="250269"/>
                </a:lnTo>
                <a:lnTo>
                  <a:pt x="63149" y="259120"/>
                </a:lnTo>
                <a:lnTo>
                  <a:pt x="57974" y="267996"/>
                </a:lnTo>
                <a:lnTo>
                  <a:pt x="46933" y="285797"/>
                </a:lnTo>
                <a:lnTo>
                  <a:pt x="29561" y="312553"/>
                </a:lnTo>
                <a:lnTo>
                  <a:pt x="23677" y="320486"/>
                </a:lnTo>
                <a:lnTo>
                  <a:pt x="17769" y="327759"/>
                </a:lnTo>
                <a:lnTo>
                  <a:pt x="0" y="34825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SMARTInkAnnotation63"/>
          <p:cNvSpPr/>
          <p:nvPr/>
        </p:nvSpPr>
        <p:spPr>
          <a:xfrm>
            <a:off x="1394275" y="3196828"/>
            <a:ext cx="150562" cy="178429"/>
          </a:xfrm>
          <a:custGeom>
            <a:avLst/>
            <a:gdLst/>
            <a:ahLst/>
            <a:cxnLst/>
            <a:rect l="0" t="0" r="0" b="0"/>
            <a:pathLst>
              <a:path w="150562" h="178429">
                <a:moveTo>
                  <a:pt x="16616" y="62508"/>
                </a:moveTo>
                <a:lnTo>
                  <a:pt x="16616" y="91187"/>
                </a:lnTo>
                <a:lnTo>
                  <a:pt x="17608" y="95518"/>
                </a:lnTo>
                <a:lnTo>
                  <a:pt x="19261" y="100390"/>
                </a:lnTo>
                <a:lnTo>
                  <a:pt x="21356" y="105622"/>
                </a:lnTo>
                <a:lnTo>
                  <a:pt x="21760" y="111094"/>
                </a:lnTo>
                <a:lnTo>
                  <a:pt x="21038" y="116727"/>
                </a:lnTo>
                <a:lnTo>
                  <a:pt x="19564" y="122466"/>
                </a:lnTo>
                <a:lnTo>
                  <a:pt x="18581" y="127285"/>
                </a:lnTo>
                <a:lnTo>
                  <a:pt x="17926" y="131489"/>
                </a:lnTo>
                <a:lnTo>
                  <a:pt x="17489" y="135285"/>
                </a:lnTo>
                <a:lnTo>
                  <a:pt x="17198" y="139799"/>
                </a:lnTo>
                <a:lnTo>
                  <a:pt x="17004" y="144793"/>
                </a:lnTo>
                <a:lnTo>
                  <a:pt x="16874" y="150107"/>
                </a:lnTo>
                <a:lnTo>
                  <a:pt x="15796" y="154641"/>
                </a:lnTo>
                <a:lnTo>
                  <a:pt x="14085" y="158657"/>
                </a:lnTo>
                <a:lnTo>
                  <a:pt x="11952" y="162326"/>
                </a:lnTo>
                <a:lnTo>
                  <a:pt x="11522" y="165764"/>
                </a:lnTo>
                <a:lnTo>
                  <a:pt x="12228" y="169049"/>
                </a:lnTo>
                <a:lnTo>
                  <a:pt x="15749" y="176708"/>
                </a:lnTo>
                <a:lnTo>
                  <a:pt x="15046" y="177337"/>
                </a:lnTo>
                <a:lnTo>
                  <a:pt x="11618" y="178035"/>
                </a:lnTo>
                <a:lnTo>
                  <a:pt x="8851" y="178428"/>
                </a:lnTo>
                <a:lnTo>
                  <a:pt x="8463" y="177491"/>
                </a:lnTo>
                <a:lnTo>
                  <a:pt x="8031" y="173804"/>
                </a:lnTo>
                <a:lnTo>
                  <a:pt x="7839" y="168858"/>
                </a:lnTo>
                <a:lnTo>
                  <a:pt x="7716" y="157599"/>
                </a:lnTo>
                <a:lnTo>
                  <a:pt x="6714" y="154676"/>
                </a:lnTo>
                <a:lnTo>
                  <a:pt x="5054" y="151734"/>
                </a:lnTo>
                <a:lnTo>
                  <a:pt x="2954" y="148781"/>
                </a:lnTo>
                <a:lnTo>
                  <a:pt x="1555" y="145820"/>
                </a:lnTo>
                <a:lnTo>
                  <a:pt x="622" y="142854"/>
                </a:lnTo>
                <a:lnTo>
                  <a:pt x="0" y="139885"/>
                </a:lnTo>
                <a:lnTo>
                  <a:pt x="578" y="135921"/>
                </a:lnTo>
                <a:lnTo>
                  <a:pt x="1955" y="131293"/>
                </a:lnTo>
                <a:lnTo>
                  <a:pt x="3865" y="126224"/>
                </a:lnTo>
                <a:lnTo>
                  <a:pt x="5139" y="121853"/>
                </a:lnTo>
                <a:lnTo>
                  <a:pt x="5988" y="117946"/>
                </a:lnTo>
                <a:lnTo>
                  <a:pt x="6554" y="114350"/>
                </a:lnTo>
                <a:lnTo>
                  <a:pt x="7923" y="109967"/>
                </a:lnTo>
                <a:lnTo>
                  <a:pt x="9829" y="105062"/>
                </a:lnTo>
                <a:lnTo>
                  <a:pt x="12091" y="99807"/>
                </a:lnTo>
                <a:lnTo>
                  <a:pt x="13599" y="94319"/>
                </a:lnTo>
                <a:lnTo>
                  <a:pt x="14605" y="88676"/>
                </a:lnTo>
                <a:lnTo>
                  <a:pt x="15275" y="82930"/>
                </a:lnTo>
                <a:lnTo>
                  <a:pt x="16714" y="78107"/>
                </a:lnTo>
                <a:lnTo>
                  <a:pt x="18666" y="73900"/>
                </a:lnTo>
                <a:lnTo>
                  <a:pt x="20959" y="70102"/>
                </a:lnTo>
                <a:lnTo>
                  <a:pt x="23480" y="65586"/>
                </a:lnTo>
                <a:lnTo>
                  <a:pt x="28927" y="55277"/>
                </a:lnTo>
                <a:lnTo>
                  <a:pt x="31768" y="50742"/>
                </a:lnTo>
                <a:lnTo>
                  <a:pt x="34655" y="46727"/>
                </a:lnTo>
                <a:lnTo>
                  <a:pt x="37572" y="43057"/>
                </a:lnTo>
                <a:lnTo>
                  <a:pt x="40508" y="39619"/>
                </a:lnTo>
                <a:lnTo>
                  <a:pt x="43458" y="36335"/>
                </a:lnTo>
                <a:lnTo>
                  <a:pt x="49381" y="30039"/>
                </a:lnTo>
                <a:lnTo>
                  <a:pt x="64244" y="14919"/>
                </a:lnTo>
                <a:lnTo>
                  <a:pt x="73171" y="5964"/>
                </a:lnTo>
                <a:lnTo>
                  <a:pt x="77140" y="3976"/>
                </a:lnTo>
                <a:lnTo>
                  <a:pt x="81770" y="2651"/>
                </a:lnTo>
                <a:lnTo>
                  <a:pt x="86841" y="1767"/>
                </a:lnTo>
                <a:lnTo>
                  <a:pt x="91214" y="1178"/>
                </a:lnTo>
                <a:lnTo>
                  <a:pt x="95121" y="786"/>
                </a:lnTo>
                <a:lnTo>
                  <a:pt x="98718" y="524"/>
                </a:lnTo>
                <a:lnTo>
                  <a:pt x="102108" y="349"/>
                </a:lnTo>
                <a:lnTo>
                  <a:pt x="108521" y="155"/>
                </a:lnTo>
                <a:lnTo>
                  <a:pt x="150561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MARTInkAnnotation64"/>
          <p:cNvSpPr/>
          <p:nvPr/>
        </p:nvSpPr>
        <p:spPr>
          <a:xfrm>
            <a:off x="1660922" y="3134843"/>
            <a:ext cx="142876" cy="195885"/>
          </a:xfrm>
          <a:custGeom>
            <a:avLst/>
            <a:gdLst/>
            <a:ahLst/>
            <a:cxnLst/>
            <a:rect l="0" t="0" r="0" b="0"/>
            <a:pathLst>
              <a:path w="142876" h="195885">
                <a:moveTo>
                  <a:pt x="0" y="106633"/>
                </a:moveTo>
                <a:lnTo>
                  <a:pt x="29888" y="106633"/>
                </a:lnTo>
                <a:lnTo>
                  <a:pt x="33816" y="105641"/>
                </a:lnTo>
                <a:lnTo>
                  <a:pt x="38419" y="103988"/>
                </a:lnTo>
                <a:lnTo>
                  <a:pt x="43472" y="101893"/>
                </a:lnTo>
                <a:lnTo>
                  <a:pt x="47833" y="99504"/>
                </a:lnTo>
                <a:lnTo>
                  <a:pt x="51732" y="96920"/>
                </a:lnTo>
                <a:lnTo>
                  <a:pt x="55324" y="94205"/>
                </a:lnTo>
                <a:lnTo>
                  <a:pt x="58711" y="91402"/>
                </a:lnTo>
                <a:lnTo>
                  <a:pt x="61961" y="88542"/>
                </a:lnTo>
                <a:lnTo>
                  <a:pt x="65120" y="85643"/>
                </a:lnTo>
                <a:lnTo>
                  <a:pt x="68218" y="81726"/>
                </a:lnTo>
                <a:lnTo>
                  <a:pt x="71275" y="77130"/>
                </a:lnTo>
                <a:lnTo>
                  <a:pt x="74306" y="72081"/>
                </a:lnTo>
                <a:lnTo>
                  <a:pt x="77318" y="67724"/>
                </a:lnTo>
                <a:lnTo>
                  <a:pt x="80319" y="63826"/>
                </a:lnTo>
                <a:lnTo>
                  <a:pt x="83312" y="60236"/>
                </a:lnTo>
                <a:lnTo>
                  <a:pt x="86299" y="56850"/>
                </a:lnTo>
                <a:lnTo>
                  <a:pt x="92264" y="50442"/>
                </a:lnTo>
                <a:lnTo>
                  <a:pt x="101200" y="41257"/>
                </a:lnTo>
                <a:lnTo>
                  <a:pt x="103185" y="38244"/>
                </a:lnTo>
                <a:lnTo>
                  <a:pt x="105391" y="32251"/>
                </a:lnTo>
                <a:lnTo>
                  <a:pt x="106372" y="26281"/>
                </a:lnTo>
                <a:lnTo>
                  <a:pt x="106633" y="23299"/>
                </a:lnTo>
                <a:lnTo>
                  <a:pt x="105815" y="20319"/>
                </a:lnTo>
                <a:lnTo>
                  <a:pt x="102261" y="14363"/>
                </a:lnTo>
                <a:lnTo>
                  <a:pt x="99924" y="11385"/>
                </a:lnTo>
                <a:lnTo>
                  <a:pt x="97374" y="8408"/>
                </a:lnTo>
                <a:lnTo>
                  <a:pt x="90892" y="1241"/>
                </a:lnTo>
                <a:lnTo>
                  <a:pt x="89368" y="653"/>
                </a:lnTo>
                <a:lnTo>
                  <a:pt x="85029" y="0"/>
                </a:lnTo>
                <a:lnTo>
                  <a:pt x="83475" y="818"/>
                </a:lnTo>
                <a:lnTo>
                  <a:pt x="82439" y="2355"/>
                </a:lnTo>
                <a:lnTo>
                  <a:pt x="81748" y="4373"/>
                </a:lnTo>
                <a:lnTo>
                  <a:pt x="80296" y="5717"/>
                </a:lnTo>
                <a:lnTo>
                  <a:pt x="78335" y="6614"/>
                </a:lnTo>
                <a:lnTo>
                  <a:pt x="76036" y="7212"/>
                </a:lnTo>
                <a:lnTo>
                  <a:pt x="72519" y="8602"/>
                </a:lnTo>
                <a:lnTo>
                  <a:pt x="68190" y="10521"/>
                </a:lnTo>
                <a:lnTo>
                  <a:pt x="63319" y="12793"/>
                </a:lnTo>
                <a:lnTo>
                  <a:pt x="59080" y="15300"/>
                </a:lnTo>
                <a:lnTo>
                  <a:pt x="55262" y="17963"/>
                </a:lnTo>
                <a:lnTo>
                  <a:pt x="51724" y="20731"/>
                </a:lnTo>
                <a:lnTo>
                  <a:pt x="48373" y="24560"/>
                </a:lnTo>
                <a:lnTo>
                  <a:pt x="45147" y="29098"/>
                </a:lnTo>
                <a:lnTo>
                  <a:pt x="42004" y="34107"/>
                </a:lnTo>
                <a:lnTo>
                  <a:pt x="39909" y="38439"/>
                </a:lnTo>
                <a:lnTo>
                  <a:pt x="38512" y="42319"/>
                </a:lnTo>
                <a:lnTo>
                  <a:pt x="37581" y="45898"/>
                </a:lnTo>
                <a:lnTo>
                  <a:pt x="35968" y="49276"/>
                </a:lnTo>
                <a:lnTo>
                  <a:pt x="33901" y="52520"/>
                </a:lnTo>
                <a:lnTo>
                  <a:pt x="31530" y="55675"/>
                </a:lnTo>
                <a:lnTo>
                  <a:pt x="28957" y="59763"/>
                </a:lnTo>
                <a:lnTo>
                  <a:pt x="26250" y="64472"/>
                </a:lnTo>
                <a:lnTo>
                  <a:pt x="23453" y="69596"/>
                </a:lnTo>
                <a:lnTo>
                  <a:pt x="20596" y="74004"/>
                </a:lnTo>
                <a:lnTo>
                  <a:pt x="17700" y="77936"/>
                </a:lnTo>
                <a:lnTo>
                  <a:pt x="14776" y="81548"/>
                </a:lnTo>
                <a:lnTo>
                  <a:pt x="12827" y="85941"/>
                </a:lnTo>
                <a:lnTo>
                  <a:pt x="11528" y="90854"/>
                </a:lnTo>
                <a:lnTo>
                  <a:pt x="10662" y="96114"/>
                </a:lnTo>
                <a:lnTo>
                  <a:pt x="10084" y="101605"/>
                </a:lnTo>
                <a:lnTo>
                  <a:pt x="9699" y="107250"/>
                </a:lnTo>
                <a:lnTo>
                  <a:pt x="9443" y="112997"/>
                </a:lnTo>
                <a:lnTo>
                  <a:pt x="10264" y="117821"/>
                </a:lnTo>
                <a:lnTo>
                  <a:pt x="11803" y="122030"/>
                </a:lnTo>
                <a:lnTo>
                  <a:pt x="13822" y="125827"/>
                </a:lnTo>
                <a:lnTo>
                  <a:pt x="15168" y="130343"/>
                </a:lnTo>
                <a:lnTo>
                  <a:pt x="16065" y="135338"/>
                </a:lnTo>
                <a:lnTo>
                  <a:pt x="16663" y="140653"/>
                </a:lnTo>
                <a:lnTo>
                  <a:pt x="17062" y="145188"/>
                </a:lnTo>
                <a:lnTo>
                  <a:pt x="17327" y="149204"/>
                </a:lnTo>
                <a:lnTo>
                  <a:pt x="17505" y="152873"/>
                </a:lnTo>
                <a:lnTo>
                  <a:pt x="18615" y="156311"/>
                </a:lnTo>
                <a:lnTo>
                  <a:pt x="20347" y="159595"/>
                </a:lnTo>
                <a:lnTo>
                  <a:pt x="22495" y="162777"/>
                </a:lnTo>
                <a:lnTo>
                  <a:pt x="24918" y="165891"/>
                </a:lnTo>
                <a:lnTo>
                  <a:pt x="27526" y="168959"/>
                </a:lnTo>
                <a:lnTo>
                  <a:pt x="30257" y="171996"/>
                </a:lnTo>
                <a:lnTo>
                  <a:pt x="35937" y="178017"/>
                </a:lnTo>
                <a:lnTo>
                  <a:pt x="47668" y="189966"/>
                </a:lnTo>
                <a:lnTo>
                  <a:pt x="50630" y="191954"/>
                </a:lnTo>
                <a:lnTo>
                  <a:pt x="53597" y="193280"/>
                </a:lnTo>
                <a:lnTo>
                  <a:pt x="56567" y="194163"/>
                </a:lnTo>
                <a:lnTo>
                  <a:pt x="60532" y="194752"/>
                </a:lnTo>
                <a:lnTo>
                  <a:pt x="65159" y="195145"/>
                </a:lnTo>
                <a:lnTo>
                  <a:pt x="74600" y="195581"/>
                </a:lnTo>
                <a:lnTo>
                  <a:pt x="82103" y="195775"/>
                </a:lnTo>
                <a:lnTo>
                  <a:pt x="96646" y="195884"/>
                </a:lnTo>
                <a:lnTo>
                  <a:pt x="103126" y="194908"/>
                </a:lnTo>
                <a:lnTo>
                  <a:pt x="110423" y="193264"/>
                </a:lnTo>
                <a:lnTo>
                  <a:pt x="118263" y="191176"/>
                </a:lnTo>
                <a:lnTo>
                  <a:pt x="124483" y="189784"/>
                </a:lnTo>
                <a:lnTo>
                  <a:pt x="129621" y="188856"/>
                </a:lnTo>
                <a:lnTo>
                  <a:pt x="142875" y="1870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MARTInkAnnotation65"/>
          <p:cNvSpPr/>
          <p:nvPr/>
        </p:nvSpPr>
        <p:spPr>
          <a:xfrm>
            <a:off x="1857530" y="3178969"/>
            <a:ext cx="160580" cy="186991"/>
          </a:xfrm>
          <a:custGeom>
            <a:avLst/>
            <a:gdLst/>
            <a:ahLst/>
            <a:cxnLst/>
            <a:rect l="0" t="0" r="0" b="0"/>
            <a:pathLst>
              <a:path w="160580" h="186991">
                <a:moveTo>
                  <a:pt x="89142" y="0"/>
                </a:moveTo>
                <a:lnTo>
                  <a:pt x="84401" y="0"/>
                </a:lnTo>
                <a:lnTo>
                  <a:pt x="81020" y="992"/>
                </a:lnTo>
                <a:lnTo>
                  <a:pt x="76782" y="2645"/>
                </a:lnTo>
                <a:lnTo>
                  <a:pt x="71972" y="4740"/>
                </a:lnTo>
                <a:lnTo>
                  <a:pt x="67774" y="7129"/>
                </a:lnTo>
                <a:lnTo>
                  <a:pt x="63982" y="9713"/>
                </a:lnTo>
                <a:lnTo>
                  <a:pt x="60463" y="12428"/>
                </a:lnTo>
                <a:lnTo>
                  <a:pt x="57124" y="16223"/>
                </a:lnTo>
                <a:lnTo>
                  <a:pt x="53906" y="20737"/>
                </a:lnTo>
                <a:lnTo>
                  <a:pt x="50768" y="25731"/>
                </a:lnTo>
                <a:lnTo>
                  <a:pt x="47685" y="30052"/>
                </a:lnTo>
                <a:lnTo>
                  <a:pt x="44636" y="33925"/>
                </a:lnTo>
                <a:lnTo>
                  <a:pt x="41612" y="37499"/>
                </a:lnTo>
                <a:lnTo>
                  <a:pt x="38604" y="41867"/>
                </a:lnTo>
                <a:lnTo>
                  <a:pt x="35606" y="46762"/>
                </a:lnTo>
                <a:lnTo>
                  <a:pt x="32615" y="52011"/>
                </a:lnTo>
                <a:lnTo>
                  <a:pt x="29629" y="56502"/>
                </a:lnTo>
                <a:lnTo>
                  <a:pt x="26646" y="60488"/>
                </a:lnTo>
                <a:lnTo>
                  <a:pt x="23666" y="64138"/>
                </a:lnTo>
                <a:lnTo>
                  <a:pt x="20686" y="68555"/>
                </a:lnTo>
                <a:lnTo>
                  <a:pt x="17708" y="73485"/>
                </a:lnTo>
                <a:lnTo>
                  <a:pt x="14730" y="78755"/>
                </a:lnTo>
                <a:lnTo>
                  <a:pt x="8776" y="89903"/>
                </a:lnTo>
                <a:lnTo>
                  <a:pt x="5799" y="95654"/>
                </a:lnTo>
                <a:lnTo>
                  <a:pt x="3814" y="100480"/>
                </a:lnTo>
                <a:lnTo>
                  <a:pt x="2491" y="104690"/>
                </a:lnTo>
                <a:lnTo>
                  <a:pt x="1609" y="108488"/>
                </a:lnTo>
                <a:lnTo>
                  <a:pt x="1021" y="113005"/>
                </a:lnTo>
                <a:lnTo>
                  <a:pt x="629" y="118001"/>
                </a:lnTo>
                <a:lnTo>
                  <a:pt x="193" y="127850"/>
                </a:lnTo>
                <a:lnTo>
                  <a:pt x="0" y="135536"/>
                </a:lnTo>
                <a:lnTo>
                  <a:pt x="940" y="139966"/>
                </a:lnTo>
                <a:lnTo>
                  <a:pt x="2560" y="144904"/>
                </a:lnTo>
                <a:lnTo>
                  <a:pt x="4631" y="150181"/>
                </a:lnTo>
                <a:lnTo>
                  <a:pt x="7005" y="154691"/>
                </a:lnTo>
                <a:lnTo>
                  <a:pt x="9579" y="158690"/>
                </a:lnTo>
                <a:lnTo>
                  <a:pt x="12287" y="162348"/>
                </a:lnTo>
                <a:lnTo>
                  <a:pt x="14093" y="165778"/>
                </a:lnTo>
                <a:lnTo>
                  <a:pt x="15297" y="169058"/>
                </a:lnTo>
                <a:lnTo>
                  <a:pt x="16099" y="172237"/>
                </a:lnTo>
                <a:lnTo>
                  <a:pt x="17626" y="175348"/>
                </a:lnTo>
                <a:lnTo>
                  <a:pt x="19637" y="178414"/>
                </a:lnTo>
                <a:lnTo>
                  <a:pt x="21969" y="181450"/>
                </a:lnTo>
                <a:lnTo>
                  <a:pt x="25509" y="183475"/>
                </a:lnTo>
                <a:lnTo>
                  <a:pt x="29852" y="184824"/>
                </a:lnTo>
                <a:lnTo>
                  <a:pt x="34733" y="185724"/>
                </a:lnTo>
                <a:lnTo>
                  <a:pt x="38978" y="186323"/>
                </a:lnTo>
                <a:lnTo>
                  <a:pt x="42801" y="186724"/>
                </a:lnTo>
                <a:lnTo>
                  <a:pt x="46342" y="186990"/>
                </a:lnTo>
                <a:lnTo>
                  <a:pt x="49694" y="186176"/>
                </a:lnTo>
                <a:lnTo>
                  <a:pt x="52922" y="184640"/>
                </a:lnTo>
                <a:lnTo>
                  <a:pt x="56065" y="182625"/>
                </a:lnTo>
                <a:lnTo>
                  <a:pt x="59153" y="181281"/>
                </a:lnTo>
                <a:lnTo>
                  <a:pt x="62204" y="180385"/>
                </a:lnTo>
                <a:lnTo>
                  <a:pt x="65230" y="179788"/>
                </a:lnTo>
                <a:lnTo>
                  <a:pt x="69232" y="179390"/>
                </a:lnTo>
                <a:lnTo>
                  <a:pt x="73884" y="179124"/>
                </a:lnTo>
                <a:lnTo>
                  <a:pt x="78970" y="178947"/>
                </a:lnTo>
                <a:lnTo>
                  <a:pt x="83353" y="177837"/>
                </a:lnTo>
                <a:lnTo>
                  <a:pt x="87267" y="176105"/>
                </a:lnTo>
                <a:lnTo>
                  <a:pt x="90869" y="173958"/>
                </a:lnTo>
                <a:lnTo>
                  <a:pt x="94262" y="171534"/>
                </a:lnTo>
                <a:lnTo>
                  <a:pt x="97516" y="168926"/>
                </a:lnTo>
                <a:lnTo>
                  <a:pt x="100678" y="166195"/>
                </a:lnTo>
                <a:lnTo>
                  <a:pt x="103778" y="163383"/>
                </a:lnTo>
                <a:lnTo>
                  <a:pt x="109868" y="157612"/>
                </a:lnTo>
                <a:lnTo>
                  <a:pt x="113874" y="154683"/>
                </a:lnTo>
                <a:lnTo>
                  <a:pt x="118528" y="151740"/>
                </a:lnTo>
                <a:lnTo>
                  <a:pt x="123615" y="148784"/>
                </a:lnTo>
                <a:lnTo>
                  <a:pt x="127999" y="146814"/>
                </a:lnTo>
                <a:lnTo>
                  <a:pt x="131914" y="145501"/>
                </a:lnTo>
                <a:lnTo>
                  <a:pt x="135516" y="144626"/>
                </a:lnTo>
                <a:lnTo>
                  <a:pt x="138909" y="143050"/>
                </a:lnTo>
                <a:lnTo>
                  <a:pt x="142164" y="141007"/>
                </a:lnTo>
                <a:lnTo>
                  <a:pt x="145326" y="138653"/>
                </a:lnTo>
                <a:lnTo>
                  <a:pt x="148426" y="137084"/>
                </a:lnTo>
                <a:lnTo>
                  <a:pt x="151485" y="136037"/>
                </a:lnTo>
                <a:lnTo>
                  <a:pt x="160579" y="13394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SMARTInkAnnotation66"/>
          <p:cNvSpPr/>
          <p:nvPr/>
        </p:nvSpPr>
        <p:spPr>
          <a:xfrm>
            <a:off x="2126625" y="3143286"/>
            <a:ext cx="123657" cy="142694"/>
          </a:xfrm>
          <a:custGeom>
            <a:avLst/>
            <a:gdLst/>
            <a:ahLst/>
            <a:cxnLst/>
            <a:rect l="0" t="0" r="0" b="0"/>
            <a:pathLst>
              <a:path w="123657" h="142694">
                <a:moveTo>
                  <a:pt x="34359" y="62472"/>
                </a:moveTo>
                <a:lnTo>
                  <a:pt x="34359" y="105327"/>
                </a:lnTo>
                <a:lnTo>
                  <a:pt x="33367" y="109893"/>
                </a:lnTo>
                <a:lnTo>
                  <a:pt x="31713" y="113930"/>
                </a:lnTo>
                <a:lnTo>
                  <a:pt x="26671" y="122797"/>
                </a:lnTo>
                <a:lnTo>
                  <a:pt x="25981" y="126655"/>
                </a:lnTo>
                <a:lnTo>
                  <a:pt x="25797" y="129073"/>
                </a:lnTo>
                <a:lnTo>
                  <a:pt x="25674" y="131677"/>
                </a:lnTo>
                <a:lnTo>
                  <a:pt x="25462" y="141173"/>
                </a:lnTo>
                <a:lnTo>
                  <a:pt x="24458" y="141728"/>
                </a:lnTo>
                <a:lnTo>
                  <a:pt x="20699" y="142345"/>
                </a:lnTo>
                <a:lnTo>
                  <a:pt x="17744" y="142693"/>
                </a:lnTo>
                <a:lnTo>
                  <a:pt x="14407" y="140128"/>
                </a:lnTo>
                <a:lnTo>
                  <a:pt x="12128" y="138055"/>
                </a:lnTo>
                <a:lnTo>
                  <a:pt x="10608" y="135681"/>
                </a:lnTo>
                <a:lnTo>
                  <a:pt x="9596" y="133106"/>
                </a:lnTo>
                <a:lnTo>
                  <a:pt x="8921" y="130397"/>
                </a:lnTo>
                <a:lnTo>
                  <a:pt x="7478" y="127599"/>
                </a:lnTo>
                <a:lnTo>
                  <a:pt x="5524" y="124741"/>
                </a:lnTo>
                <a:lnTo>
                  <a:pt x="3230" y="121844"/>
                </a:lnTo>
                <a:lnTo>
                  <a:pt x="1700" y="117928"/>
                </a:lnTo>
                <a:lnTo>
                  <a:pt x="680" y="113333"/>
                </a:lnTo>
                <a:lnTo>
                  <a:pt x="0" y="108286"/>
                </a:lnTo>
                <a:lnTo>
                  <a:pt x="539" y="103928"/>
                </a:lnTo>
                <a:lnTo>
                  <a:pt x="1890" y="100032"/>
                </a:lnTo>
                <a:lnTo>
                  <a:pt x="3784" y="96441"/>
                </a:lnTo>
                <a:lnTo>
                  <a:pt x="5046" y="92063"/>
                </a:lnTo>
                <a:lnTo>
                  <a:pt x="5887" y="87160"/>
                </a:lnTo>
                <a:lnTo>
                  <a:pt x="6448" y="81907"/>
                </a:lnTo>
                <a:lnTo>
                  <a:pt x="7814" y="77413"/>
                </a:lnTo>
                <a:lnTo>
                  <a:pt x="9717" y="73425"/>
                </a:lnTo>
                <a:lnTo>
                  <a:pt x="11978" y="69774"/>
                </a:lnTo>
                <a:lnTo>
                  <a:pt x="24641" y="50414"/>
                </a:lnTo>
                <a:lnTo>
                  <a:pt x="28872" y="44511"/>
                </a:lnTo>
                <a:lnTo>
                  <a:pt x="32686" y="39584"/>
                </a:lnTo>
                <a:lnTo>
                  <a:pt x="36220" y="35307"/>
                </a:lnTo>
                <a:lnTo>
                  <a:pt x="39568" y="31463"/>
                </a:lnTo>
                <a:lnTo>
                  <a:pt x="42793" y="27909"/>
                </a:lnTo>
                <a:lnTo>
                  <a:pt x="49021" y="21313"/>
                </a:lnTo>
                <a:lnTo>
                  <a:pt x="55097" y="15075"/>
                </a:lnTo>
                <a:lnTo>
                  <a:pt x="58106" y="13014"/>
                </a:lnTo>
                <a:lnTo>
                  <a:pt x="61104" y="11641"/>
                </a:lnTo>
                <a:lnTo>
                  <a:pt x="64096" y="10725"/>
                </a:lnTo>
                <a:lnTo>
                  <a:pt x="67082" y="9122"/>
                </a:lnTo>
                <a:lnTo>
                  <a:pt x="70065" y="7062"/>
                </a:lnTo>
                <a:lnTo>
                  <a:pt x="73046" y="4696"/>
                </a:lnTo>
                <a:lnTo>
                  <a:pt x="76025" y="3118"/>
                </a:lnTo>
                <a:lnTo>
                  <a:pt x="79003" y="2067"/>
                </a:lnTo>
                <a:lnTo>
                  <a:pt x="81981" y="1366"/>
                </a:lnTo>
                <a:lnTo>
                  <a:pt x="84959" y="899"/>
                </a:lnTo>
                <a:lnTo>
                  <a:pt x="87936" y="587"/>
                </a:lnTo>
                <a:lnTo>
                  <a:pt x="90913" y="379"/>
                </a:lnTo>
                <a:lnTo>
                  <a:pt x="93889" y="241"/>
                </a:lnTo>
                <a:lnTo>
                  <a:pt x="104032" y="0"/>
                </a:lnTo>
                <a:lnTo>
                  <a:pt x="107658" y="2626"/>
                </a:lnTo>
                <a:lnTo>
                  <a:pt x="110014" y="4715"/>
                </a:lnTo>
                <a:lnTo>
                  <a:pt x="112577" y="6108"/>
                </a:lnTo>
                <a:lnTo>
                  <a:pt x="115277" y="7037"/>
                </a:lnTo>
                <a:lnTo>
                  <a:pt x="123656" y="889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SMARTInkAnnotation67"/>
          <p:cNvSpPr/>
          <p:nvPr/>
        </p:nvSpPr>
        <p:spPr>
          <a:xfrm>
            <a:off x="2340974" y="3135726"/>
            <a:ext cx="105761" cy="164102"/>
          </a:xfrm>
          <a:custGeom>
            <a:avLst/>
            <a:gdLst/>
            <a:ahLst/>
            <a:cxnLst/>
            <a:rect l="0" t="0" r="0" b="0"/>
            <a:pathLst>
              <a:path w="105761" h="164102">
                <a:moveTo>
                  <a:pt x="25393" y="87891"/>
                </a:moveTo>
                <a:lnTo>
                  <a:pt x="40770" y="80203"/>
                </a:lnTo>
                <a:lnTo>
                  <a:pt x="42590" y="78797"/>
                </a:lnTo>
                <a:lnTo>
                  <a:pt x="44795" y="76867"/>
                </a:lnTo>
                <a:lnTo>
                  <a:pt x="47257" y="74589"/>
                </a:lnTo>
                <a:lnTo>
                  <a:pt x="55463" y="66642"/>
                </a:lnTo>
                <a:lnTo>
                  <a:pt x="73045" y="49159"/>
                </a:lnTo>
                <a:lnTo>
                  <a:pt x="75020" y="45203"/>
                </a:lnTo>
                <a:lnTo>
                  <a:pt x="76338" y="40581"/>
                </a:lnTo>
                <a:lnTo>
                  <a:pt x="77215" y="35515"/>
                </a:lnTo>
                <a:lnTo>
                  <a:pt x="77801" y="31145"/>
                </a:lnTo>
                <a:lnTo>
                  <a:pt x="78191" y="27240"/>
                </a:lnTo>
                <a:lnTo>
                  <a:pt x="78451" y="23645"/>
                </a:lnTo>
                <a:lnTo>
                  <a:pt x="78624" y="20256"/>
                </a:lnTo>
                <a:lnTo>
                  <a:pt x="78925" y="9397"/>
                </a:lnTo>
                <a:lnTo>
                  <a:pt x="78958" y="3338"/>
                </a:lnTo>
                <a:lnTo>
                  <a:pt x="77970" y="1757"/>
                </a:lnTo>
                <a:lnTo>
                  <a:pt x="76319" y="703"/>
                </a:lnTo>
                <a:lnTo>
                  <a:pt x="74227" y="0"/>
                </a:lnTo>
                <a:lnTo>
                  <a:pt x="71840" y="523"/>
                </a:lnTo>
                <a:lnTo>
                  <a:pt x="69256" y="1865"/>
                </a:lnTo>
                <a:lnTo>
                  <a:pt x="66541" y="3751"/>
                </a:lnTo>
                <a:lnTo>
                  <a:pt x="63739" y="6001"/>
                </a:lnTo>
                <a:lnTo>
                  <a:pt x="60879" y="8493"/>
                </a:lnTo>
                <a:lnTo>
                  <a:pt x="57980" y="11147"/>
                </a:lnTo>
                <a:lnTo>
                  <a:pt x="52113" y="16740"/>
                </a:lnTo>
                <a:lnTo>
                  <a:pt x="49160" y="19622"/>
                </a:lnTo>
                <a:lnTo>
                  <a:pt x="46199" y="23526"/>
                </a:lnTo>
                <a:lnTo>
                  <a:pt x="43232" y="28114"/>
                </a:lnTo>
                <a:lnTo>
                  <a:pt x="40262" y="33157"/>
                </a:lnTo>
                <a:lnTo>
                  <a:pt x="37290" y="37511"/>
                </a:lnTo>
                <a:lnTo>
                  <a:pt x="34317" y="41406"/>
                </a:lnTo>
                <a:lnTo>
                  <a:pt x="31342" y="44995"/>
                </a:lnTo>
                <a:lnTo>
                  <a:pt x="28367" y="49372"/>
                </a:lnTo>
                <a:lnTo>
                  <a:pt x="25391" y="54274"/>
                </a:lnTo>
                <a:lnTo>
                  <a:pt x="22415" y="59527"/>
                </a:lnTo>
                <a:lnTo>
                  <a:pt x="19439" y="64020"/>
                </a:lnTo>
                <a:lnTo>
                  <a:pt x="16463" y="68009"/>
                </a:lnTo>
                <a:lnTo>
                  <a:pt x="13487" y="71659"/>
                </a:lnTo>
                <a:lnTo>
                  <a:pt x="11502" y="76078"/>
                </a:lnTo>
                <a:lnTo>
                  <a:pt x="10179" y="81008"/>
                </a:lnTo>
                <a:lnTo>
                  <a:pt x="9297" y="86279"/>
                </a:lnTo>
                <a:lnTo>
                  <a:pt x="7718" y="91777"/>
                </a:lnTo>
                <a:lnTo>
                  <a:pt x="5672" y="97427"/>
                </a:lnTo>
                <a:lnTo>
                  <a:pt x="3316" y="103178"/>
                </a:lnTo>
                <a:lnTo>
                  <a:pt x="1745" y="108004"/>
                </a:lnTo>
                <a:lnTo>
                  <a:pt x="698" y="112214"/>
                </a:lnTo>
                <a:lnTo>
                  <a:pt x="0" y="116012"/>
                </a:lnTo>
                <a:lnTo>
                  <a:pt x="527" y="120529"/>
                </a:lnTo>
                <a:lnTo>
                  <a:pt x="1870" y="125525"/>
                </a:lnTo>
                <a:lnTo>
                  <a:pt x="3758" y="130840"/>
                </a:lnTo>
                <a:lnTo>
                  <a:pt x="5017" y="135375"/>
                </a:lnTo>
                <a:lnTo>
                  <a:pt x="5856" y="139391"/>
                </a:lnTo>
                <a:lnTo>
                  <a:pt x="6415" y="143060"/>
                </a:lnTo>
                <a:lnTo>
                  <a:pt x="6788" y="146499"/>
                </a:lnTo>
                <a:lnTo>
                  <a:pt x="7037" y="149783"/>
                </a:lnTo>
                <a:lnTo>
                  <a:pt x="7202" y="152965"/>
                </a:lnTo>
                <a:lnTo>
                  <a:pt x="9297" y="155086"/>
                </a:lnTo>
                <a:lnTo>
                  <a:pt x="12678" y="156500"/>
                </a:lnTo>
                <a:lnTo>
                  <a:pt x="16916" y="157443"/>
                </a:lnTo>
                <a:lnTo>
                  <a:pt x="40147" y="161136"/>
                </a:lnTo>
                <a:lnTo>
                  <a:pt x="56065" y="163510"/>
                </a:lnTo>
                <a:lnTo>
                  <a:pt x="67669" y="164101"/>
                </a:lnTo>
                <a:lnTo>
                  <a:pt x="76397" y="163502"/>
                </a:lnTo>
                <a:lnTo>
                  <a:pt x="83208" y="162111"/>
                </a:lnTo>
                <a:lnTo>
                  <a:pt x="88741" y="161184"/>
                </a:lnTo>
                <a:lnTo>
                  <a:pt x="93422" y="160565"/>
                </a:lnTo>
                <a:lnTo>
                  <a:pt x="105760" y="159329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SMARTInkAnnotation68"/>
          <p:cNvSpPr/>
          <p:nvPr/>
        </p:nvSpPr>
        <p:spPr>
          <a:xfrm>
            <a:off x="2527112" y="3196828"/>
            <a:ext cx="125006" cy="167747"/>
          </a:xfrm>
          <a:custGeom>
            <a:avLst/>
            <a:gdLst/>
            <a:ahLst/>
            <a:cxnLst/>
            <a:rect l="0" t="0" r="0" b="0"/>
            <a:pathLst>
              <a:path w="125006" h="167747">
                <a:moveTo>
                  <a:pt x="35708" y="0"/>
                </a:moveTo>
                <a:lnTo>
                  <a:pt x="26227" y="14221"/>
                </a:lnTo>
                <a:lnTo>
                  <a:pt x="22442" y="21387"/>
                </a:lnTo>
                <a:lnTo>
                  <a:pt x="18927" y="29141"/>
                </a:lnTo>
                <a:lnTo>
                  <a:pt x="15591" y="37286"/>
                </a:lnTo>
                <a:lnTo>
                  <a:pt x="13367" y="44702"/>
                </a:lnTo>
                <a:lnTo>
                  <a:pt x="11884" y="51629"/>
                </a:lnTo>
                <a:lnTo>
                  <a:pt x="10896" y="58232"/>
                </a:lnTo>
                <a:lnTo>
                  <a:pt x="9245" y="64618"/>
                </a:lnTo>
                <a:lnTo>
                  <a:pt x="7152" y="70860"/>
                </a:lnTo>
                <a:lnTo>
                  <a:pt x="4764" y="77006"/>
                </a:lnTo>
                <a:lnTo>
                  <a:pt x="3173" y="83087"/>
                </a:lnTo>
                <a:lnTo>
                  <a:pt x="2112" y="89126"/>
                </a:lnTo>
                <a:lnTo>
                  <a:pt x="1404" y="95136"/>
                </a:lnTo>
                <a:lnTo>
                  <a:pt x="933" y="100135"/>
                </a:lnTo>
                <a:lnTo>
                  <a:pt x="618" y="104460"/>
                </a:lnTo>
                <a:lnTo>
                  <a:pt x="26" y="115405"/>
                </a:lnTo>
                <a:lnTo>
                  <a:pt x="0" y="111144"/>
                </a:lnTo>
                <a:lnTo>
                  <a:pt x="989" y="108822"/>
                </a:lnTo>
                <a:lnTo>
                  <a:pt x="4733" y="103597"/>
                </a:lnTo>
                <a:lnTo>
                  <a:pt x="6129" y="100815"/>
                </a:lnTo>
                <a:lnTo>
                  <a:pt x="7059" y="97968"/>
                </a:lnTo>
                <a:lnTo>
                  <a:pt x="7679" y="95077"/>
                </a:lnTo>
                <a:lnTo>
                  <a:pt x="9085" y="91166"/>
                </a:lnTo>
                <a:lnTo>
                  <a:pt x="11014" y="86574"/>
                </a:lnTo>
                <a:lnTo>
                  <a:pt x="13292" y="81529"/>
                </a:lnTo>
                <a:lnTo>
                  <a:pt x="15803" y="77173"/>
                </a:lnTo>
                <a:lnTo>
                  <a:pt x="18469" y="73277"/>
                </a:lnTo>
                <a:lnTo>
                  <a:pt x="21239" y="69687"/>
                </a:lnTo>
                <a:lnTo>
                  <a:pt x="24078" y="66302"/>
                </a:lnTo>
                <a:lnTo>
                  <a:pt x="26963" y="63053"/>
                </a:lnTo>
                <a:lnTo>
                  <a:pt x="32813" y="56797"/>
                </a:lnTo>
                <a:lnTo>
                  <a:pt x="44118" y="45181"/>
                </a:lnTo>
                <a:lnTo>
                  <a:pt x="47053" y="47531"/>
                </a:lnTo>
                <a:lnTo>
                  <a:pt x="49224" y="49547"/>
                </a:lnTo>
                <a:lnTo>
                  <a:pt x="50672" y="52875"/>
                </a:lnTo>
                <a:lnTo>
                  <a:pt x="51637" y="57078"/>
                </a:lnTo>
                <a:lnTo>
                  <a:pt x="52281" y="61865"/>
                </a:lnTo>
                <a:lnTo>
                  <a:pt x="52710" y="66048"/>
                </a:lnTo>
                <a:lnTo>
                  <a:pt x="52996" y="69828"/>
                </a:lnTo>
                <a:lnTo>
                  <a:pt x="53186" y="73341"/>
                </a:lnTo>
                <a:lnTo>
                  <a:pt x="53398" y="82536"/>
                </a:lnTo>
                <a:lnTo>
                  <a:pt x="53565" y="139936"/>
                </a:lnTo>
                <a:lnTo>
                  <a:pt x="54558" y="144884"/>
                </a:lnTo>
                <a:lnTo>
                  <a:pt x="56212" y="149176"/>
                </a:lnTo>
                <a:lnTo>
                  <a:pt x="58307" y="153028"/>
                </a:lnTo>
                <a:lnTo>
                  <a:pt x="60696" y="156589"/>
                </a:lnTo>
                <a:lnTo>
                  <a:pt x="63281" y="159955"/>
                </a:lnTo>
                <a:lnTo>
                  <a:pt x="65996" y="163191"/>
                </a:lnTo>
                <a:lnTo>
                  <a:pt x="68799" y="165349"/>
                </a:lnTo>
                <a:lnTo>
                  <a:pt x="71659" y="166787"/>
                </a:lnTo>
                <a:lnTo>
                  <a:pt x="74558" y="167746"/>
                </a:lnTo>
                <a:lnTo>
                  <a:pt x="77483" y="167393"/>
                </a:lnTo>
                <a:lnTo>
                  <a:pt x="80425" y="166166"/>
                </a:lnTo>
                <a:lnTo>
                  <a:pt x="83379" y="164356"/>
                </a:lnTo>
                <a:lnTo>
                  <a:pt x="87332" y="162156"/>
                </a:lnTo>
                <a:lnTo>
                  <a:pt x="97017" y="157067"/>
                </a:lnTo>
                <a:lnTo>
                  <a:pt x="102378" y="153328"/>
                </a:lnTo>
                <a:lnTo>
                  <a:pt x="107936" y="148852"/>
                </a:lnTo>
                <a:lnTo>
                  <a:pt x="113626" y="143883"/>
                </a:lnTo>
                <a:lnTo>
                  <a:pt x="117419" y="139578"/>
                </a:lnTo>
                <a:lnTo>
                  <a:pt x="119948" y="135716"/>
                </a:lnTo>
                <a:lnTo>
                  <a:pt x="125005" y="12501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SMARTInkAnnotation69"/>
          <p:cNvSpPr/>
          <p:nvPr/>
        </p:nvSpPr>
        <p:spPr>
          <a:xfrm>
            <a:off x="2750711" y="3018234"/>
            <a:ext cx="35353" cy="250033"/>
          </a:xfrm>
          <a:custGeom>
            <a:avLst/>
            <a:gdLst/>
            <a:ahLst/>
            <a:cxnLst/>
            <a:rect l="0" t="0" r="0" b="0"/>
            <a:pathLst>
              <a:path w="35353" h="250033">
                <a:moveTo>
                  <a:pt x="8562" y="0"/>
                </a:moveTo>
                <a:lnTo>
                  <a:pt x="8562" y="78002"/>
                </a:lnTo>
                <a:lnTo>
                  <a:pt x="7570" y="87720"/>
                </a:lnTo>
                <a:lnTo>
                  <a:pt x="5916" y="97175"/>
                </a:lnTo>
                <a:lnTo>
                  <a:pt x="3822" y="106456"/>
                </a:lnTo>
                <a:lnTo>
                  <a:pt x="2425" y="115619"/>
                </a:lnTo>
                <a:lnTo>
                  <a:pt x="1494" y="124704"/>
                </a:lnTo>
                <a:lnTo>
                  <a:pt x="874" y="133738"/>
                </a:lnTo>
                <a:lnTo>
                  <a:pt x="460" y="142737"/>
                </a:lnTo>
                <a:lnTo>
                  <a:pt x="0" y="160673"/>
                </a:lnTo>
                <a:lnTo>
                  <a:pt x="870" y="168631"/>
                </a:lnTo>
                <a:lnTo>
                  <a:pt x="2442" y="175921"/>
                </a:lnTo>
                <a:lnTo>
                  <a:pt x="4482" y="182765"/>
                </a:lnTo>
                <a:lnTo>
                  <a:pt x="5842" y="189312"/>
                </a:lnTo>
                <a:lnTo>
                  <a:pt x="6749" y="195661"/>
                </a:lnTo>
                <a:lnTo>
                  <a:pt x="7353" y="201879"/>
                </a:lnTo>
                <a:lnTo>
                  <a:pt x="8748" y="208008"/>
                </a:lnTo>
                <a:lnTo>
                  <a:pt x="10671" y="214078"/>
                </a:lnTo>
                <a:lnTo>
                  <a:pt x="12945" y="220109"/>
                </a:lnTo>
                <a:lnTo>
                  <a:pt x="15453" y="225122"/>
                </a:lnTo>
                <a:lnTo>
                  <a:pt x="18117" y="229457"/>
                </a:lnTo>
                <a:lnTo>
                  <a:pt x="24781" y="238801"/>
                </a:lnTo>
                <a:lnTo>
                  <a:pt x="26320" y="240560"/>
                </a:lnTo>
                <a:lnTo>
                  <a:pt x="28339" y="242725"/>
                </a:lnTo>
                <a:lnTo>
                  <a:pt x="35352" y="25003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SMARTInkAnnotation70"/>
          <p:cNvSpPr/>
          <p:nvPr/>
        </p:nvSpPr>
        <p:spPr>
          <a:xfrm>
            <a:off x="2655902" y="3134372"/>
            <a:ext cx="290896" cy="124965"/>
          </a:xfrm>
          <a:custGeom>
            <a:avLst/>
            <a:gdLst/>
            <a:ahLst/>
            <a:cxnLst/>
            <a:rect l="0" t="0" r="0" b="0"/>
            <a:pathLst>
              <a:path w="290896" h="124965">
                <a:moveTo>
                  <a:pt x="5145" y="44597"/>
                </a:moveTo>
                <a:lnTo>
                  <a:pt x="404" y="49337"/>
                </a:lnTo>
                <a:lnTo>
                  <a:pt x="0" y="51726"/>
                </a:lnTo>
                <a:lnTo>
                  <a:pt x="723" y="54310"/>
                </a:lnTo>
                <a:lnTo>
                  <a:pt x="2197" y="57025"/>
                </a:lnTo>
                <a:lnTo>
                  <a:pt x="5164" y="58836"/>
                </a:lnTo>
                <a:lnTo>
                  <a:pt x="13752" y="60847"/>
                </a:lnTo>
                <a:lnTo>
                  <a:pt x="18821" y="61383"/>
                </a:lnTo>
                <a:lnTo>
                  <a:pt x="24184" y="61741"/>
                </a:lnTo>
                <a:lnTo>
                  <a:pt x="29744" y="61979"/>
                </a:lnTo>
                <a:lnTo>
                  <a:pt x="41213" y="62244"/>
                </a:lnTo>
                <a:lnTo>
                  <a:pt x="90244" y="62444"/>
                </a:lnTo>
                <a:lnTo>
                  <a:pt x="97597" y="61455"/>
                </a:lnTo>
                <a:lnTo>
                  <a:pt x="105475" y="59805"/>
                </a:lnTo>
                <a:lnTo>
                  <a:pt x="113703" y="57712"/>
                </a:lnTo>
                <a:lnTo>
                  <a:pt x="122165" y="56317"/>
                </a:lnTo>
                <a:lnTo>
                  <a:pt x="130784" y="55387"/>
                </a:lnTo>
                <a:lnTo>
                  <a:pt x="139506" y="54766"/>
                </a:lnTo>
                <a:lnTo>
                  <a:pt x="148297" y="53361"/>
                </a:lnTo>
                <a:lnTo>
                  <a:pt x="157134" y="51432"/>
                </a:lnTo>
                <a:lnTo>
                  <a:pt x="166002" y="49153"/>
                </a:lnTo>
                <a:lnTo>
                  <a:pt x="173899" y="46642"/>
                </a:lnTo>
                <a:lnTo>
                  <a:pt x="181148" y="43976"/>
                </a:lnTo>
                <a:lnTo>
                  <a:pt x="187964" y="41206"/>
                </a:lnTo>
                <a:lnTo>
                  <a:pt x="194493" y="39360"/>
                </a:lnTo>
                <a:lnTo>
                  <a:pt x="200830" y="38129"/>
                </a:lnTo>
                <a:lnTo>
                  <a:pt x="207039" y="37308"/>
                </a:lnTo>
                <a:lnTo>
                  <a:pt x="212171" y="35769"/>
                </a:lnTo>
                <a:lnTo>
                  <a:pt x="216584" y="33751"/>
                </a:lnTo>
                <a:lnTo>
                  <a:pt x="224133" y="29854"/>
                </a:lnTo>
                <a:lnTo>
                  <a:pt x="230796" y="28123"/>
                </a:lnTo>
                <a:lnTo>
                  <a:pt x="233962" y="25676"/>
                </a:lnTo>
                <a:lnTo>
                  <a:pt x="237065" y="22061"/>
                </a:lnTo>
                <a:lnTo>
                  <a:pt x="240125" y="17667"/>
                </a:lnTo>
                <a:lnTo>
                  <a:pt x="242165" y="13745"/>
                </a:lnTo>
                <a:lnTo>
                  <a:pt x="243526" y="10138"/>
                </a:lnTo>
                <a:lnTo>
                  <a:pt x="244433" y="6742"/>
                </a:lnTo>
                <a:lnTo>
                  <a:pt x="244045" y="4477"/>
                </a:lnTo>
                <a:lnTo>
                  <a:pt x="242795" y="2967"/>
                </a:lnTo>
                <a:lnTo>
                  <a:pt x="238399" y="544"/>
                </a:lnTo>
                <a:lnTo>
                  <a:pt x="230401" y="66"/>
                </a:lnTo>
                <a:lnTo>
                  <a:pt x="224983" y="0"/>
                </a:lnTo>
                <a:lnTo>
                  <a:pt x="216622" y="2617"/>
                </a:lnTo>
                <a:lnTo>
                  <a:pt x="211614" y="4704"/>
                </a:lnTo>
                <a:lnTo>
                  <a:pt x="208275" y="7088"/>
                </a:lnTo>
                <a:lnTo>
                  <a:pt x="206049" y="9669"/>
                </a:lnTo>
                <a:lnTo>
                  <a:pt x="204566" y="12381"/>
                </a:lnTo>
                <a:lnTo>
                  <a:pt x="197737" y="25681"/>
                </a:lnTo>
                <a:lnTo>
                  <a:pt x="196047" y="30002"/>
                </a:lnTo>
                <a:lnTo>
                  <a:pt x="194921" y="33874"/>
                </a:lnTo>
                <a:lnTo>
                  <a:pt x="194170" y="37448"/>
                </a:lnTo>
                <a:lnTo>
                  <a:pt x="193669" y="41816"/>
                </a:lnTo>
                <a:lnTo>
                  <a:pt x="193336" y="46711"/>
                </a:lnTo>
                <a:lnTo>
                  <a:pt x="193113" y="51960"/>
                </a:lnTo>
                <a:lnTo>
                  <a:pt x="192866" y="63083"/>
                </a:lnTo>
                <a:lnTo>
                  <a:pt x="192800" y="68827"/>
                </a:lnTo>
                <a:lnTo>
                  <a:pt x="193748" y="73648"/>
                </a:lnTo>
                <a:lnTo>
                  <a:pt x="195373" y="77855"/>
                </a:lnTo>
                <a:lnTo>
                  <a:pt x="197448" y="81652"/>
                </a:lnTo>
                <a:lnTo>
                  <a:pt x="198831" y="85175"/>
                </a:lnTo>
                <a:lnTo>
                  <a:pt x="199753" y="88516"/>
                </a:lnTo>
                <a:lnTo>
                  <a:pt x="200368" y="91736"/>
                </a:lnTo>
                <a:lnTo>
                  <a:pt x="200778" y="94874"/>
                </a:lnTo>
                <a:lnTo>
                  <a:pt x="201052" y="97959"/>
                </a:lnTo>
                <a:lnTo>
                  <a:pt x="201233" y="101007"/>
                </a:lnTo>
                <a:lnTo>
                  <a:pt x="202347" y="104032"/>
                </a:lnTo>
                <a:lnTo>
                  <a:pt x="204082" y="107040"/>
                </a:lnTo>
                <a:lnTo>
                  <a:pt x="206230" y="110038"/>
                </a:lnTo>
                <a:lnTo>
                  <a:pt x="208655" y="113029"/>
                </a:lnTo>
                <a:lnTo>
                  <a:pt x="211263" y="116015"/>
                </a:lnTo>
                <a:lnTo>
                  <a:pt x="213995" y="118998"/>
                </a:lnTo>
                <a:lnTo>
                  <a:pt x="216808" y="120987"/>
                </a:lnTo>
                <a:lnTo>
                  <a:pt x="222579" y="123196"/>
                </a:lnTo>
                <a:lnTo>
                  <a:pt x="231098" y="124178"/>
                </a:lnTo>
                <a:lnTo>
                  <a:pt x="236147" y="124440"/>
                </a:lnTo>
                <a:lnTo>
                  <a:pt x="247049" y="124731"/>
                </a:lnTo>
                <a:lnTo>
                  <a:pt x="290895" y="12496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SMARTInkAnnotation71"/>
          <p:cNvSpPr/>
          <p:nvPr/>
        </p:nvSpPr>
        <p:spPr>
          <a:xfrm>
            <a:off x="3045178" y="3028363"/>
            <a:ext cx="151651" cy="308240"/>
          </a:xfrm>
          <a:custGeom>
            <a:avLst/>
            <a:gdLst/>
            <a:ahLst/>
            <a:cxnLst/>
            <a:rect l="0" t="0" r="0" b="0"/>
            <a:pathLst>
              <a:path w="151651" h="308240">
                <a:moveTo>
                  <a:pt x="62353" y="132746"/>
                </a:moveTo>
                <a:lnTo>
                  <a:pt x="41362" y="153737"/>
                </a:lnTo>
                <a:lnTo>
                  <a:pt x="38438" y="157654"/>
                </a:lnTo>
                <a:lnTo>
                  <a:pt x="35495" y="162250"/>
                </a:lnTo>
                <a:lnTo>
                  <a:pt x="32542" y="167298"/>
                </a:lnTo>
                <a:lnTo>
                  <a:pt x="29580" y="172648"/>
                </a:lnTo>
                <a:lnTo>
                  <a:pt x="23645" y="183884"/>
                </a:lnTo>
                <a:lnTo>
                  <a:pt x="14724" y="201366"/>
                </a:lnTo>
                <a:lnTo>
                  <a:pt x="11749" y="208258"/>
                </a:lnTo>
                <a:lnTo>
                  <a:pt x="8773" y="215830"/>
                </a:lnTo>
                <a:lnTo>
                  <a:pt x="5797" y="223854"/>
                </a:lnTo>
                <a:lnTo>
                  <a:pt x="3813" y="232180"/>
                </a:lnTo>
                <a:lnTo>
                  <a:pt x="2491" y="240708"/>
                </a:lnTo>
                <a:lnTo>
                  <a:pt x="1609" y="249369"/>
                </a:lnTo>
                <a:lnTo>
                  <a:pt x="1021" y="259112"/>
                </a:lnTo>
                <a:lnTo>
                  <a:pt x="368" y="280521"/>
                </a:lnTo>
                <a:lnTo>
                  <a:pt x="0" y="300665"/>
                </a:lnTo>
                <a:lnTo>
                  <a:pt x="941" y="304223"/>
                </a:lnTo>
                <a:lnTo>
                  <a:pt x="2560" y="306595"/>
                </a:lnTo>
                <a:lnTo>
                  <a:pt x="4632" y="308177"/>
                </a:lnTo>
                <a:lnTo>
                  <a:pt x="7005" y="308239"/>
                </a:lnTo>
                <a:lnTo>
                  <a:pt x="9580" y="307288"/>
                </a:lnTo>
                <a:lnTo>
                  <a:pt x="12288" y="305663"/>
                </a:lnTo>
                <a:lnTo>
                  <a:pt x="15086" y="303586"/>
                </a:lnTo>
                <a:lnTo>
                  <a:pt x="17943" y="301210"/>
                </a:lnTo>
                <a:lnTo>
                  <a:pt x="20840" y="298633"/>
                </a:lnTo>
                <a:lnTo>
                  <a:pt x="23764" y="294931"/>
                </a:lnTo>
                <a:lnTo>
                  <a:pt x="26705" y="290479"/>
                </a:lnTo>
                <a:lnTo>
                  <a:pt x="29658" y="285527"/>
                </a:lnTo>
                <a:lnTo>
                  <a:pt x="32619" y="279248"/>
                </a:lnTo>
                <a:lnTo>
                  <a:pt x="35585" y="272086"/>
                </a:lnTo>
                <a:lnTo>
                  <a:pt x="38555" y="264335"/>
                </a:lnTo>
                <a:lnTo>
                  <a:pt x="44500" y="247785"/>
                </a:lnTo>
                <a:lnTo>
                  <a:pt x="47475" y="239204"/>
                </a:lnTo>
                <a:lnTo>
                  <a:pt x="50450" y="229515"/>
                </a:lnTo>
                <a:lnTo>
                  <a:pt x="56401" y="208166"/>
                </a:lnTo>
                <a:lnTo>
                  <a:pt x="85419" y="82314"/>
                </a:lnTo>
                <a:lnTo>
                  <a:pt x="89636" y="66382"/>
                </a:lnTo>
                <a:lnTo>
                  <a:pt x="92448" y="53777"/>
                </a:lnTo>
                <a:lnTo>
                  <a:pt x="94323" y="43389"/>
                </a:lnTo>
                <a:lnTo>
                  <a:pt x="95572" y="34480"/>
                </a:lnTo>
                <a:lnTo>
                  <a:pt x="96406" y="26556"/>
                </a:lnTo>
                <a:lnTo>
                  <a:pt x="96961" y="19288"/>
                </a:lnTo>
                <a:lnTo>
                  <a:pt x="98007" y="0"/>
                </a:lnTo>
                <a:lnTo>
                  <a:pt x="97036" y="592"/>
                </a:lnTo>
                <a:lnTo>
                  <a:pt x="93312" y="3896"/>
                </a:lnTo>
                <a:lnTo>
                  <a:pt x="91922" y="7159"/>
                </a:lnTo>
                <a:lnTo>
                  <a:pt x="90378" y="16075"/>
                </a:lnTo>
                <a:lnTo>
                  <a:pt x="88974" y="21231"/>
                </a:lnTo>
                <a:lnTo>
                  <a:pt x="87046" y="26653"/>
                </a:lnTo>
                <a:lnTo>
                  <a:pt x="84768" y="32252"/>
                </a:lnTo>
                <a:lnTo>
                  <a:pt x="82257" y="38961"/>
                </a:lnTo>
                <a:lnTo>
                  <a:pt x="76822" y="54353"/>
                </a:lnTo>
                <a:lnTo>
                  <a:pt x="74975" y="62625"/>
                </a:lnTo>
                <a:lnTo>
                  <a:pt x="73745" y="71116"/>
                </a:lnTo>
                <a:lnTo>
                  <a:pt x="72924" y="79753"/>
                </a:lnTo>
                <a:lnTo>
                  <a:pt x="71385" y="87496"/>
                </a:lnTo>
                <a:lnTo>
                  <a:pt x="69367" y="94642"/>
                </a:lnTo>
                <a:lnTo>
                  <a:pt x="67029" y="101390"/>
                </a:lnTo>
                <a:lnTo>
                  <a:pt x="65470" y="108866"/>
                </a:lnTo>
                <a:lnTo>
                  <a:pt x="64431" y="116826"/>
                </a:lnTo>
                <a:lnTo>
                  <a:pt x="63739" y="125109"/>
                </a:lnTo>
                <a:lnTo>
                  <a:pt x="63277" y="133608"/>
                </a:lnTo>
                <a:lnTo>
                  <a:pt x="62764" y="150989"/>
                </a:lnTo>
                <a:lnTo>
                  <a:pt x="62475" y="172768"/>
                </a:lnTo>
                <a:lnTo>
                  <a:pt x="63426" y="180263"/>
                </a:lnTo>
                <a:lnTo>
                  <a:pt x="65053" y="188237"/>
                </a:lnTo>
                <a:lnTo>
                  <a:pt x="67130" y="196529"/>
                </a:lnTo>
                <a:lnTo>
                  <a:pt x="69506" y="204041"/>
                </a:lnTo>
                <a:lnTo>
                  <a:pt x="72083" y="211034"/>
                </a:lnTo>
                <a:lnTo>
                  <a:pt x="74793" y="217681"/>
                </a:lnTo>
                <a:lnTo>
                  <a:pt x="77592" y="224096"/>
                </a:lnTo>
                <a:lnTo>
                  <a:pt x="83347" y="236515"/>
                </a:lnTo>
                <a:lnTo>
                  <a:pt x="87263" y="242605"/>
                </a:lnTo>
                <a:lnTo>
                  <a:pt x="91858" y="248650"/>
                </a:lnTo>
                <a:lnTo>
                  <a:pt x="96906" y="254664"/>
                </a:lnTo>
                <a:lnTo>
                  <a:pt x="102256" y="259665"/>
                </a:lnTo>
                <a:lnTo>
                  <a:pt x="107806" y="263991"/>
                </a:lnTo>
                <a:lnTo>
                  <a:pt x="113491" y="267868"/>
                </a:lnTo>
                <a:lnTo>
                  <a:pt x="119266" y="270452"/>
                </a:lnTo>
                <a:lnTo>
                  <a:pt x="125099" y="272175"/>
                </a:lnTo>
                <a:lnTo>
                  <a:pt x="130973" y="273324"/>
                </a:lnTo>
                <a:lnTo>
                  <a:pt x="135881" y="275082"/>
                </a:lnTo>
                <a:lnTo>
                  <a:pt x="140145" y="277246"/>
                </a:lnTo>
                <a:lnTo>
                  <a:pt x="151650" y="28455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SMARTInkAnnotation72"/>
          <p:cNvSpPr/>
          <p:nvPr/>
        </p:nvSpPr>
        <p:spPr>
          <a:xfrm>
            <a:off x="3486958" y="3098601"/>
            <a:ext cx="84918" cy="194296"/>
          </a:xfrm>
          <a:custGeom>
            <a:avLst/>
            <a:gdLst/>
            <a:ahLst/>
            <a:cxnLst/>
            <a:rect l="0" t="0" r="0" b="0"/>
            <a:pathLst>
              <a:path w="84918" h="194296">
                <a:moveTo>
                  <a:pt x="84917" y="0"/>
                </a:moveTo>
                <a:lnTo>
                  <a:pt x="47417" y="37500"/>
                </a:lnTo>
                <a:lnTo>
                  <a:pt x="44042" y="42860"/>
                </a:lnTo>
                <a:lnTo>
                  <a:pt x="40799" y="49409"/>
                </a:lnTo>
                <a:lnTo>
                  <a:pt x="37646" y="56752"/>
                </a:lnTo>
                <a:lnTo>
                  <a:pt x="31496" y="70202"/>
                </a:lnTo>
                <a:lnTo>
                  <a:pt x="28467" y="76567"/>
                </a:lnTo>
                <a:lnTo>
                  <a:pt x="24463" y="83788"/>
                </a:lnTo>
                <a:lnTo>
                  <a:pt x="19810" y="91577"/>
                </a:lnTo>
                <a:lnTo>
                  <a:pt x="14723" y="99747"/>
                </a:lnTo>
                <a:lnTo>
                  <a:pt x="11332" y="107178"/>
                </a:lnTo>
                <a:lnTo>
                  <a:pt x="9071" y="114116"/>
                </a:lnTo>
                <a:lnTo>
                  <a:pt x="7564" y="120726"/>
                </a:lnTo>
                <a:lnTo>
                  <a:pt x="5567" y="127117"/>
                </a:lnTo>
                <a:lnTo>
                  <a:pt x="3243" y="133362"/>
                </a:lnTo>
                <a:lnTo>
                  <a:pt x="702" y="139510"/>
                </a:lnTo>
                <a:lnTo>
                  <a:pt x="0" y="148569"/>
                </a:lnTo>
                <a:lnTo>
                  <a:pt x="524" y="159570"/>
                </a:lnTo>
                <a:lnTo>
                  <a:pt x="1866" y="171864"/>
                </a:lnTo>
                <a:lnTo>
                  <a:pt x="3753" y="180061"/>
                </a:lnTo>
                <a:lnTo>
                  <a:pt x="6002" y="185525"/>
                </a:lnTo>
                <a:lnTo>
                  <a:pt x="8495" y="189168"/>
                </a:lnTo>
                <a:lnTo>
                  <a:pt x="11148" y="191596"/>
                </a:lnTo>
                <a:lnTo>
                  <a:pt x="13910" y="193215"/>
                </a:lnTo>
                <a:lnTo>
                  <a:pt x="16743" y="194295"/>
                </a:lnTo>
                <a:lnTo>
                  <a:pt x="20615" y="194022"/>
                </a:lnTo>
                <a:lnTo>
                  <a:pt x="25182" y="192848"/>
                </a:lnTo>
                <a:lnTo>
                  <a:pt x="30211" y="191073"/>
                </a:lnTo>
                <a:lnTo>
                  <a:pt x="35548" y="189890"/>
                </a:lnTo>
                <a:lnTo>
                  <a:pt x="41090" y="189101"/>
                </a:lnTo>
                <a:lnTo>
                  <a:pt x="46769" y="188576"/>
                </a:lnTo>
                <a:lnTo>
                  <a:pt x="51547" y="187233"/>
                </a:lnTo>
                <a:lnTo>
                  <a:pt x="55725" y="185345"/>
                </a:lnTo>
                <a:lnTo>
                  <a:pt x="67057" y="17859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SMARTInkAnnotation73"/>
          <p:cNvSpPr/>
          <p:nvPr/>
        </p:nvSpPr>
        <p:spPr>
          <a:xfrm>
            <a:off x="3714900" y="3116615"/>
            <a:ext cx="249881" cy="151341"/>
          </a:xfrm>
          <a:custGeom>
            <a:avLst/>
            <a:gdLst/>
            <a:ahLst/>
            <a:cxnLst/>
            <a:rect l="0" t="0" r="0" b="0"/>
            <a:pathLst>
              <a:path w="249881" h="151341">
                <a:moveTo>
                  <a:pt x="26638" y="44494"/>
                </a:moveTo>
                <a:lnTo>
                  <a:pt x="21898" y="63456"/>
                </a:lnTo>
                <a:lnTo>
                  <a:pt x="19509" y="71026"/>
                </a:lnTo>
                <a:lnTo>
                  <a:pt x="16925" y="78057"/>
                </a:lnTo>
                <a:lnTo>
                  <a:pt x="14210" y="84729"/>
                </a:lnTo>
                <a:lnTo>
                  <a:pt x="11407" y="91161"/>
                </a:lnTo>
                <a:lnTo>
                  <a:pt x="5647" y="103600"/>
                </a:lnTo>
                <a:lnTo>
                  <a:pt x="3715" y="109695"/>
                </a:lnTo>
                <a:lnTo>
                  <a:pt x="2427" y="115743"/>
                </a:lnTo>
                <a:lnTo>
                  <a:pt x="1568" y="121759"/>
                </a:lnTo>
                <a:lnTo>
                  <a:pt x="995" y="127754"/>
                </a:lnTo>
                <a:lnTo>
                  <a:pt x="613" y="133735"/>
                </a:lnTo>
                <a:lnTo>
                  <a:pt x="0" y="148112"/>
                </a:lnTo>
                <a:lnTo>
                  <a:pt x="942" y="149291"/>
                </a:lnTo>
                <a:lnTo>
                  <a:pt x="2562" y="150077"/>
                </a:lnTo>
                <a:lnTo>
                  <a:pt x="7551" y="151340"/>
                </a:lnTo>
                <a:lnTo>
                  <a:pt x="10879" y="148867"/>
                </a:lnTo>
                <a:lnTo>
                  <a:pt x="15666" y="144460"/>
                </a:lnTo>
                <a:lnTo>
                  <a:pt x="21100" y="139194"/>
                </a:lnTo>
                <a:lnTo>
                  <a:pt x="22946" y="135409"/>
                </a:lnTo>
                <a:lnTo>
                  <a:pt x="24177" y="130901"/>
                </a:lnTo>
                <a:lnTo>
                  <a:pt x="24998" y="125911"/>
                </a:lnTo>
                <a:lnTo>
                  <a:pt x="26537" y="120600"/>
                </a:lnTo>
                <a:lnTo>
                  <a:pt x="28555" y="115076"/>
                </a:lnTo>
                <a:lnTo>
                  <a:pt x="30893" y="109408"/>
                </a:lnTo>
                <a:lnTo>
                  <a:pt x="33443" y="104637"/>
                </a:lnTo>
                <a:lnTo>
                  <a:pt x="36136" y="100464"/>
                </a:lnTo>
                <a:lnTo>
                  <a:pt x="38923" y="96690"/>
                </a:lnTo>
                <a:lnTo>
                  <a:pt x="40781" y="93182"/>
                </a:lnTo>
                <a:lnTo>
                  <a:pt x="42020" y="89851"/>
                </a:lnTo>
                <a:lnTo>
                  <a:pt x="42846" y="86639"/>
                </a:lnTo>
                <a:lnTo>
                  <a:pt x="44389" y="82512"/>
                </a:lnTo>
                <a:lnTo>
                  <a:pt x="46410" y="77777"/>
                </a:lnTo>
                <a:lnTo>
                  <a:pt x="48749" y="72636"/>
                </a:lnTo>
                <a:lnTo>
                  <a:pt x="50308" y="68216"/>
                </a:lnTo>
                <a:lnTo>
                  <a:pt x="51348" y="64277"/>
                </a:lnTo>
                <a:lnTo>
                  <a:pt x="52041" y="60660"/>
                </a:lnTo>
                <a:lnTo>
                  <a:pt x="51511" y="58248"/>
                </a:lnTo>
                <a:lnTo>
                  <a:pt x="50166" y="56640"/>
                </a:lnTo>
                <a:lnTo>
                  <a:pt x="46025" y="53861"/>
                </a:lnTo>
                <a:lnTo>
                  <a:pt x="40877" y="49319"/>
                </a:lnTo>
                <a:lnTo>
                  <a:pt x="37141" y="45924"/>
                </a:lnTo>
                <a:lnTo>
                  <a:pt x="35625" y="45447"/>
                </a:lnTo>
                <a:lnTo>
                  <a:pt x="28750" y="44777"/>
                </a:lnTo>
                <a:lnTo>
                  <a:pt x="23277" y="44620"/>
                </a:lnTo>
                <a:lnTo>
                  <a:pt x="9292" y="44497"/>
                </a:lnTo>
                <a:lnTo>
                  <a:pt x="9007" y="41850"/>
                </a:lnTo>
                <a:lnTo>
                  <a:pt x="8931" y="39755"/>
                </a:lnTo>
                <a:lnTo>
                  <a:pt x="9873" y="37366"/>
                </a:lnTo>
                <a:lnTo>
                  <a:pt x="11492" y="34781"/>
                </a:lnTo>
                <a:lnTo>
                  <a:pt x="13564" y="32065"/>
                </a:lnTo>
                <a:lnTo>
                  <a:pt x="16930" y="29263"/>
                </a:lnTo>
                <a:lnTo>
                  <a:pt x="21158" y="26403"/>
                </a:lnTo>
                <a:lnTo>
                  <a:pt x="25962" y="23503"/>
                </a:lnTo>
                <a:lnTo>
                  <a:pt x="30156" y="20579"/>
                </a:lnTo>
                <a:lnTo>
                  <a:pt x="33944" y="17637"/>
                </a:lnTo>
                <a:lnTo>
                  <a:pt x="37462" y="14683"/>
                </a:lnTo>
                <a:lnTo>
                  <a:pt x="41792" y="11721"/>
                </a:lnTo>
                <a:lnTo>
                  <a:pt x="46663" y="8755"/>
                </a:lnTo>
                <a:lnTo>
                  <a:pt x="51894" y="5785"/>
                </a:lnTo>
                <a:lnTo>
                  <a:pt x="57366" y="3805"/>
                </a:lnTo>
                <a:lnTo>
                  <a:pt x="62999" y="2486"/>
                </a:lnTo>
                <a:lnTo>
                  <a:pt x="68738" y="1606"/>
                </a:lnTo>
                <a:lnTo>
                  <a:pt x="74549" y="1019"/>
                </a:lnTo>
                <a:lnTo>
                  <a:pt x="80407" y="628"/>
                </a:lnTo>
                <a:lnTo>
                  <a:pt x="86297" y="367"/>
                </a:lnTo>
                <a:lnTo>
                  <a:pt x="98132" y="78"/>
                </a:lnTo>
                <a:lnTo>
                  <a:pt x="104067" y="0"/>
                </a:lnTo>
                <a:lnTo>
                  <a:pt x="109015" y="1933"/>
                </a:lnTo>
                <a:lnTo>
                  <a:pt x="113306" y="5206"/>
                </a:lnTo>
                <a:lnTo>
                  <a:pt x="120720" y="13142"/>
                </a:lnTo>
                <a:lnTo>
                  <a:pt x="127322" y="19976"/>
                </a:lnTo>
                <a:lnTo>
                  <a:pt x="130472" y="24180"/>
                </a:lnTo>
                <a:lnTo>
                  <a:pt x="133564" y="28967"/>
                </a:lnTo>
                <a:lnTo>
                  <a:pt x="136618" y="34143"/>
                </a:lnTo>
                <a:lnTo>
                  <a:pt x="138653" y="43547"/>
                </a:lnTo>
                <a:lnTo>
                  <a:pt x="140010" y="55769"/>
                </a:lnTo>
                <a:lnTo>
                  <a:pt x="140915" y="69870"/>
                </a:lnTo>
                <a:lnTo>
                  <a:pt x="140526" y="81255"/>
                </a:lnTo>
                <a:lnTo>
                  <a:pt x="139274" y="90830"/>
                </a:lnTo>
                <a:lnTo>
                  <a:pt x="137447" y="99197"/>
                </a:lnTo>
                <a:lnTo>
                  <a:pt x="135238" y="104775"/>
                </a:lnTo>
                <a:lnTo>
                  <a:pt x="132773" y="108494"/>
                </a:lnTo>
                <a:lnTo>
                  <a:pt x="130137" y="110973"/>
                </a:lnTo>
                <a:lnTo>
                  <a:pt x="128379" y="113618"/>
                </a:lnTo>
                <a:lnTo>
                  <a:pt x="127208" y="116374"/>
                </a:lnTo>
                <a:lnTo>
                  <a:pt x="126427" y="119203"/>
                </a:lnTo>
                <a:lnTo>
                  <a:pt x="125906" y="120097"/>
                </a:lnTo>
                <a:lnTo>
                  <a:pt x="125559" y="119700"/>
                </a:lnTo>
                <a:lnTo>
                  <a:pt x="125173" y="116615"/>
                </a:lnTo>
                <a:lnTo>
                  <a:pt x="125002" y="111936"/>
                </a:lnTo>
                <a:lnTo>
                  <a:pt x="124906" y="103724"/>
                </a:lnTo>
                <a:lnTo>
                  <a:pt x="125884" y="99855"/>
                </a:lnTo>
                <a:lnTo>
                  <a:pt x="127529" y="95292"/>
                </a:lnTo>
                <a:lnTo>
                  <a:pt x="129617" y="90266"/>
                </a:lnTo>
                <a:lnTo>
                  <a:pt x="132002" y="84930"/>
                </a:lnTo>
                <a:lnTo>
                  <a:pt x="137297" y="73711"/>
                </a:lnTo>
                <a:lnTo>
                  <a:pt x="141091" y="67941"/>
                </a:lnTo>
                <a:lnTo>
                  <a:pt x="145604" y="62110"/>
                </a:lnTo>
                <a:lnTo>
                  <a:pt x="150597" y="56238"/>
                </a:lnTo>
                <a:lnTo>
                  <a:pt x="155910" y="50339"/>
                </a:lnTo>
                <a:lnTo>
                  <a:pt x="167105" y="38493"/>
                </a:lnTo>
                <a:lnTo>
                  <a:pt x="186664" y="18483"/>
                </a:lnTo>
                <a:lnTo>
                  <a:pt x="189877" y="15247"/>
                </a:lnTo>
                <a:lnTo>
                  <a:pt x="193011" y="13090"/>
                </a:lnTo>
                <a:lnTo>
                  <a:pt x="199139" y="10693"/>
                </a:lnTo>
                <a:lnTo>
                  <a:pt x="202162" y="11046"/>
                </a:lnTo>
                <a:lnTo>
                  <a:pt x="205170" y="12273"/>
                </a:lnTo>
                <a:lnTo>
                  <a:pt x="208167" y="14084"/>
                </a:lnTo>
                <a:lnTo>
                  <a:pt x="214144" y="16096"/>
                </a:lnTo>
                <a:lnTo>
                  <a:pt x="217126" y="16632"/>
                </a:lnTo>
                <a:lnTo>
                  <a:pt x="219115" y="18974"/>
                </a:lnTo>
                <a:lnTo>
                  <a:pt x="220440" y="22520"/>
                </a:lnTo>
                <a:lnTo>
                  <a:pt x="221324" y="26868"/>
                </a:lnTo>
                <a:lnTo>
                  <a:pt x="221913" y="31751"/>
                </a:lnTo>
                <a:lnTo>
                  <a:pt x="222306" y="36991"/>
                </a:lnTo>
                <a:lnTo>
                  <a:pt x="222568" y="42469"/>
                </a:lnTo>
                <a:lnTo>
                  <a:pt x="222859" y="53847"/>
                </a:lnTo>
                <a:lnTo>
                  <a:pt x="223088" y="112962"/>
                </a:lnTo>
                <a:lnTo>
                  <a:pt x="224081" y="116929"/>
                </a:lnTo>
                <a:lnTo>
                  <a:pt x="225735" y="119573"/>
                </a:lnTo>
                <a:lnTo>
                  <a:pt x="230220" y="123503"/>
                </a:lnTo>
                <a:lnTo>
                  <a:pt x="235520" y="128557"/>
                </a:lnTo>
                <a:lnTo>
                  <a:pt x="238322" y="130302"/>
                </a:lnTo>
                <a:lnTo>
                  <a:pt x="241183" y="131465"/>
                </a:lnTo>
                <a:lnTo>
                  <a:pt x="249880" y="13379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MARTInkAnnotation74"/>
          <p:cNvSpPr/>
          <p:nvPr/>
        </p:nvSpPr>
        <p:spPr>
          <a:xfrm>
            <a:off x="4063008" y="3089672"/>
            <a:ext cx="105384" cy="178595"/>
          </a:xfrm>
          <a:custGeom>
            <a:avLst/>
            <a:gdLst/>
            <a:ahLst/>
            <a:cxnLst/>
            <a:rect l="0" t="0" r="0" b="0"/>
            <a:pathLst>
              <a:path w="105384" h="178595">
                <a:moveTo>
                  <a:pt x="35719" y="0"/>
                </a:moveTo>
                <a:lnTo>
                  <a:pt x="30978" y="9481"/>
                </a:lnTo>
                <a:lnTo>
                  <a:pt x="28590" y="12273"/>
                </a:lnTo>
                <a:lnTo>
                  <a:pt x="26005" y="14135"/>
                </a:lnTo>
                <a:lnTo>
                  <a:pt x="23290" y="15377"/>
                </a:lnTo>
                <a:lnTo>
                  <a:pt x="21480" y="17196"/>
                </a:lnTo>
                <a:lnTo>
                  <a:pt x="20273" y="19402"/>
                </a:lnTo>
                <a:lnTo>
                  <a:pt x="19468" y="21864"/>
                </a:lnTo>
                <a:lnTo>
                  <a:pt x="19924" y="24498"/>
                </a:lnTo>
                <a:lnTo>
                  <a:pt x="23076" y="30070"/>
                </a:lnTo>
                <a:lnTo>
                  <a:pt x="25306" y="31953"/>
                </a:lnTo>
                <a:lnTo>
                  <a:pt x="27784" y="33208"/>
                </a:lnTo>
                <a:lnTo>
                  <a:pt x="30429" y="34045"/>
                </a:lnTo>
                <a:lnTo>
                  <a:pt x="33185" y="35595"/>
                </a:lnTo>
                <a:lnTo>
                  <a:pt x="36014" y="37621"/>
                </a:lnTo>
                <a:lnTo>
                  <a:pt x="38892" y="39963"/>
                </a:lnTo>
                <a:lnTo>
                  <a:pt x="41803" y="41525"/>
                </a:lnTo>
                <a:lnTo>
                  <a:pt x="44735" y="42566"/>
                </a:lnTo>
                <a:lnTo>
                  <a:pt x="47683" y="43260"/>
                </a:lnTo>
                <a:lnTo>
                  <a:pt x="51632" y="43723"/>
                </a:lnTo>
                <a:lnTo>
                  <a:pt x="56250" y="44031"/>
                </a:lnTo>
                <a:lnTo>
                  <a:pt x="65679" y="44374"/>
                </a:lnTo>
                <a:lnTo>
                  <a:pt x="76566" y="44567"/>
                </a:lnTo>
                <a:lnTo>
                  <a:pt x="82977" y="44612"/>
                </a:lnTo>
                <a:lnTo>
                  <a:pt x="86076" y="45616"/>
                </a:lnTo>
                <a:lnTo>
                  <a:pt x="89134" y="47278"/>
                </a:lnTo>
                <a:lnTo>
                  <a:pt x="92165" y="49378"/>
                </a:lnTo>
                <a:lnTo>
                  <a:pt x="95178" y="51770"/>
                </a:lnTo>
                <a:lnTo>
                  <a:pt x="98178" y="54357"/>
                </a:lnTo>
                <a:lnTo>
                  <a:pt x="101170" y="57074"/>
                </a:lnTo>
                <a:lnTo>
                  <a:pt x="103166" y="59877"/>
                </a:lnTo>
                <a:lnTo>
                  <a:pt x="104496" y="62738"/>
                </a:lnTo>
                <a:lnTo>
                  <a:pt x="105383" y="65638"/>
                </a:lnTo>
                <a:lnTo>
                  <a:pt x="103990" y="71540"/>
                </a:lnTo>
                <a:lnTo>
                  <a:pt x="101076" y="79443"/>
                </a:lnTo>
                <a:lnTo>
                  <a:pt x="97150" y="88681"/>
                </a:lnTo>
                <a:lnTo>
                  <a:pt x="90141" y="104236"/>
                </a:lnTo>
                <a:lnTo>
                  <a:pt x="86883" y="111163"/>
                </a:lnTo>
                <a:lnTo>
                  <a:pt x="82727" y="117765"/>
                </a:lnTo>
                <a:lnTo>
                  <a:pt x="77971" y="124150"/>
                </a:lnTo>
                <a:lnTo>
                  <a:pt x="72817" y="130392"/>
                </a:lnTo>
                <a:lnTo>
                  <a:pt x="67396" y="136537"/>
                </a:lnTo>
                <a:lnTo>
                  <a:pt x="56081" y="148657"/>
                </a:lnTo>
                <a:lnTo>
                  <a:pt x="50286" y="153675"/>
                </a:lnTo>
                <a:lnTo>
                  <a:pt x="44438" y="158012"/>
                </a:lnTo>
                <a:lnTo>
                  <a:pt x="38555" y="161896"/>
                </a:lnTo>
                <a:lnTo>
                  <a:pt x="33640" y="165477"/>
                </a:lnTo>
                <a:lnTo>
                  <a:pt x="29372" y="168857"/>
                </a:lnTo>
                <a:lnTo>
                  <a:pt x="25535" y="172103"/>
                </a:lnTo>
                <a:lnTo>
                  <a:pt x="21984" y="174266"/>
                </a:lnTo>
                <a:lnTo>
                  <a:pt x="18625" y="175709"/>
                </a:lnTo>
                <a:lnTo>
                  <a:pt x="15393" y="176670"/>
                </a:lnTo>
                <a:lnTo>
                  <a:pt x="12246" y="177312"/>
                </a:lnTo>
                <a:lnTo>
                  <a:pt x="9156" y="177739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SMARTInkAnnotation75"/>
          <p:cNvSpPr/>
          <p:nvPr/>
        </p:nvSpPr>
        <p:spPr>
          <a:xfrm>
            <a:off x="4277320" y="2946797"/>
            <a:ext cx="17861" cy="250032"/>
          </a:xfrm>
          <a:custGeom>
            <a:avLst/>
            <a:gdLst/>
            <a:ahLst/>
            <a:cxnLst/>
            <a:rect l="0" t="0" r="0" b="0"/>
            <a:pathLst>
              <a:path w="17861" h="250032">
                <a:moveTo>
                  <a:pt x="17860" y="0"/>
                </a:moveTo>
                <a:lnTo>
                  <a:pt x="17860" y="96605"/>
                </a:lnTo>
                <a:lnTo>
                  <a:pt x="16868" y="107067"/>
                </a:lnTo>
                <a:lnTo>
                  <a:pt x="15214" y="118011"/>
                </a:lnTo>
                <a:lnTo>
                  <a:pt x="13119" y="129276"/>
                </a:lnTo>
                <a:lnTo>
                  <a:pt x="11723" y="139761"/>
                </a:lnTo>
                <a:lnTo>
                  <a:pt x="10792" y="149729"/>
                </a:lnTo>
                <a:lnTo>
                  <a:pt x="10171" y="159351"/>
                </a:lnTo>
                <a:lnTo>
                  <a:pt x="8765" y="168741"/>
                </a:lnTo>
                <a:lnTo>
                  <a:pt x="6836" y="177978"/>
                </a:lnTo>
                <a:lnTo>
                  <a:pt x="4557" y="187113"/>
                </a:lnTo>
                <a:lnTo>
                  <a:pt x="3038" y="195187"/>
                </a:lnTo>
                <a:lnTo>
                  <a:pt x="2025" y="202555"/>
                </a:lnTo>
                <a:lnTo>
                  <a:pt x="1350" y="209450"/>
                </a:lnTo>
                <a:lnTo>
                  <a:pt x="900" y="216032"/>
                </a:lnTo>
                <a:lnTo>
                  <a:pt x="601" y="222404"/>
                </a:lnTo>
                <a:lnTo>
                  <a:pt x="119" y="237408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SMARTInkAnnotation76"/>
          <p:cNvSpPr/>
          <p:nvPr/>
        </p:nvSpPr>
        <p:spPr>
          <a:xfrm>
            <a:off x="4047630" y="3161109"/>
            <a:ext cx="51097" cy="17861"/>
          </a:xfrm>
          <a:custGeom>
            <a:avLst/>
            <a:gdLst/>
            <a:ahLst/>
            <a:cxnLst/>
            <a:rect l="0" t="0" r="0" b="0"/>
            <a:pathLst>
              <a:path w="51097" h="17861">
                <a:moveTo>
                  <a:pt x="15377" y="17860"/>
                </a:moveTo>
                <a:lnTo>
                  <a:pt x="0" y="17860"/>
                </a:lnTo>
                <a:lnTo>
                  <a:pt x="2994" y="17860"/>
                </a:lnTo>
                <a:lnTo>
                  <a:pt x="5137" y="16867"/>
                </a:lnTo>
                <a:lnTo>
                  <a:pt x="7558" y="15214"/>
                </a:lnTo>
                <a:lnTo>
                  <a:pt x="10165" y="13119"/>
                </a:lnTo>
                <a:lnTo>
                  <a:pt x="12894" y="11723"/>
                </a:lnTo>
                <a:lnTo>
                  <a:pt x="15706" y="10792"/>
                </a:lnTo>
                <a:lnTo>
                  <a:pt x="18573" y="10171"/>
                </a:lnTo>
                <a:lnTo>
                  <a:pt x="22468" y="8765"/>
                </a:lnTo>
                <a:lnTo>
                  <a:pt x="27050" y="6836"/>
                </a:lnTo>
                <a:lnTo>
                  <a:pt x="32089" y="4557"/>
                </a:lnTo>
                <a:lnTo>
                  <a:pt x="36440" y="3038"/>
                </a:lnTo>
                <a:lnTo>
                  <a:pt x="40334" y="2026"/>
                </a:lnTo>
                <a:lnTo>
                  <a:pt x="51096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SMARTInkAnnotation77"/>
          <p:cNvSpPr/>
          <p:nvPr/>
        </p:nvSpPr>
        <p:spPr>
          <a:xfrm>
            <a:off x="4420208" y="3053953"/>
            <a:ext cx="258949" cy="129782"/>
          </a:xfrm>
          <a:custGeom>
            <a:avLst/>
            <a:gdLst/>
            <a:ahLst/>
            <a:cxnLst/>
            <a:rect l="0" t="0" r="0" b="0"/>
            <a:pathLst>
              <a:path w="258949" h="129782">
                <a:moveTo>
                  <a:pt x="62494" y="0"/>
                </a:moveTo>
                <a:lnTo>
                  <a:pt x="53014" y="4741"/>
                </a:lnTo>
                <a:lnTo>
                  <a:pt x="45713" y="7068"/>
                </a:lnTo>
                <a:lnTo>
                  <a:pt x="42377" y="7688"/>
                </a:lnTo>
                <a:lnTo>
                  <a:pt x="36025" y="11024"/>
                </a:lnTo>
                <a:lnTo>
                  <a:pt x="32942" y="13302"/>
                </a:lnTo>
                <a:lnTo>
                  <a:pt x="29894" y="16806"/>
                </a:lnTo>
                <a:lnTo>
                  <a:pt x="26870" y="21126"/>
                </a:lnTo>
                <a:lnTo>
                  <a:pt x="23862" y="25990"/>
                </a:lnTo>
                <a:lnTo>
                  <a:pt x="20865" y="31217"/>
                </a:lnTo>
                <a:lnTo>
                  <a:pt x="14888" y="42317"/>
                </a:lnTo>
                <a:lnTo>
                  <a:pt x="5945" y="59722"/>
                </a:lnTo>
                <a:lnTo>
                  <a:pt x="3959" y="65612"/>
                </a:lnTo>
                <a:lnTo>
                  <a:pt x="2635" y="71523"/>
                </a:lnTo>
                <a:lnTo>
                  <a:pt x="1752" y="77447"/>
                </a:lnTo>
                <a:lnTo>
                  <a:pt x="1164" y="83381"/>
                </a:lnTo>
                <a:lnTo>
                  <a:pt x="771" y="89322"/>
                </a:lnTo>
                <a:lnTo>
                  <a:pt x="335" y="100222"/>
                </a:lnTo>
                <a:lnTo>
                  <a:pt x="90" y="111937"/>
                </a:lnTo>
                <a:lnTo>
                  <a:pt x="0" y="123097"/>
                </a:lnTo>
                <a:lnTo>
                  <a:pt x="2639" y="126809"/>
                </a:lnTo>
                <a:lnTo>
                  <a:pt x="4731" y="129188"/>
                </a:lnTo>
                <a:lnTo>
                  <a:pt x="6126" y="129781"/>
                </a:lnTo>
                <a:lnTo>
                  <a:pt x="7057" y="129185"/>
                </a:lnTo>
                <a:lnTo>
                  <a:pt x="7676" y="127795"/>
                </a:lnTo>
                <a:lnTo>
                  <a:pt x="9082" y="126869"/>
                </a:lnTo>
                <a:lnTo>
                  <a:pt x="13289" y="125839"/>
                </a:lnTo>
                <a:lnTo>
                  <a:pt x="18466" y="122736"/>
                </a:lnTo>
                <a:lnTo>
                  <a:pt x="21236" y="120519"/>
                </a:lnTo>
                <a:lnTo>
                  <a:pt x="24075" y="118049"/>
                </a:lnTo>
                <a:lnTo>
                  <a:pt x="26960" y="115410"/>
                </a:lnTo>
                <a:lnTo>
                  <a:pt x="29875" y="112659"/>
                </a:lnTo>
                <a:lnTo>
                  <a:pt x="32811" y="108840"/>
                </a:lnTo>
                <a:lnTo>
                  <a:pt x="35760" y="104310"/>
                </a:lnTo>
                <a:lnTo>
                  <a:pt x="38719" y="99306"/>
                </a:lnTo>
                <a:lnTo>
                  <a:pt x="41683" y="94977"/>
                </a:lnTo>
                <a:lnTo>
                  <a:pt x="44651" y="91099"/>
                </a:lnTo>
                <a:lnTo>
                  <a:pt x="47622" y="87522"/>
                </a:lnTo>
                <a:lnTo>
                  <a:pt x="49603" y="83153"/>
                </a:lnTo>
                <a:lnTo>
                  <a:pt x="50924" y="78255"/>
                </a:lnTo>
                <a:lnTo>
                  <a:pt x="51804" y="73006"/>
                </a:lnTo>
                <a:lnTo>
                  <a:pt x="53383" y="68515"/>
                </a:lnTo>
                <a:lnTo>
                  <a:pt x="55428" y="64528"/>
                </a:lnTo>
                <a:lnTo>
                  <a:pt x="57784" y="60878"/>
                </a:lnTo>
                <a:lnTo>
                  <a:pt x="60346" y="57452"/>
                </a:lnTo>
                <a:lnTo>
                  <a:pt x="63047" y="54177"/>
                </a:lnTo>
                <a:lnTo>
                  <a:pt x="65839" y="51001"/>
                </a:lnTo>
                <a:lnTo>
                  <a:pt x="67701" y="47891"/>
                </a:lnTo>
                <a:lnTo>
                  <a:pt x="68942" y="44826"/>
                </a:lnTo>
                <a:lnTo>
                  <a:pt x="69769" y="41790"/>
                </a:lnTo>
                <a:lnTo>
                  <a:pt x="71313" y="38774"/>
                </a:lnTo>
                <a:lnTo>
                  <a:pt x="73334" y="35771"/>
                </a:lnTo>
                <a:lnTo>
                  <a:pt x="79943" y="27315"/>
                </a:lnTo>
                <a:lnTo>
                  <a:pt x="80171" y="29668"/>
                </a:lnTo>
                <a:lnTo>
                  <a:pt x="80232" y="31685"/>
                </a:lnTo>
                <a:lnTo>
                  <a:pt x="79281" y="34022"/>
                </a:lnTo>
                <a:lnTo>
                  <a:pt x="77654" y="36572"/>
                </a:lnTo>
                <a:lnTo>
                  <a:pt x="75578" y="39264"/>
                </a:lnTo>
                <a:lnTo>
                  <a:pt x="74193" y="42051"/>
                </a:lnTo>
                <a:lnTo>
                  <a:pt x="73270" y="44901"/>
                </a:lnTo>
                <a:lnTo>
                  <a:pt x="72655" y="47794"/>
                </a:lnTo>
                <a:lnTo>
                  <a:pt x="71252" y="50714"/>
                </a:lnTo>
                <a:lnTo>
                  <a:pt x="69326" y="53653"/>
                </a:lnTo>
                <a:lnTo>
                  <a:pt x="63844" y="60759"/>
                </a:lnTo>
                <a:lnTo>
                  <a:pt x="63094" y="64376"/>
                </a:lnTo>
                <a:lnTo>
                  <a:pt x="62530" y="71024"/>
                </a:lnTo>
                <a:lnTo>
                  <a:pt x="65156" y="68608"/>
                </a:lnTo>
                <a:lnTo>
                  <a:pt x="67246" y="66575"/>
                </a:lnTo>
                <a:lnTo>
                  <a:pt x="69631" y="65219"/>
                </a:lnTo>
                <a:lnTo>
                  <a:pt x="74927" y="63713"/>
                </a:lnTo>
                <a:lnTo>
                  <a:pt x="78720" y="62319"/>
                </a:lnTo>
                <a:lnTo>
                  <a:pt x="83233" y="60397"/>
                </a:lnTo>
                <a:lnTo>
                  <a:pt x="93540" y="55617"/>
                </a:lnTo>
                <a:lnTo>
                  <a:pt x="104735" y="50185"/>
                </a:lnTo>
                <a:lnTo>
                  <a:pt x="109507" y="48339"/>
                </a:lnTo>
                <a:lnTo>
                  <a:pt x="129585" y="42732"/>
                </a:lnTo>
                <a:lnTo>
                  <a:pt x="136987" y="40394"/>
                </a:lnTo>
                <a:lnTo>
                  <a:pt x="142914" y="38836"/>
                </a:lnTo>
                <a:lnTo>
                  <a:pt x="147857" y="37797"/>
                </a:lnTo>
                <a:lnTo>
                  <a:pt x="152145" y="37104"/>
                </a:lnTo>
                <a:lnTo>
                  <a:pt x="157981" y="39619"/>
                </a:lnTo>
                <a:lnTo>
                  <a:pt x="164848" y="44272"/>
                </a:lnTo>
                <a:lnTo>
                  <a:pt x="172402" y="50351"/>
                </a:lnTo>
                <a:lnTo>
                  <a:pt x="178430" y="55395"/>
                </a:lnTo>
                <a:lnTo>
                  <a:pt x="183441" y="59751"/>
                </a:lnTo>
                <a:lnTo>
                  <a:pt x="187774" y="63646"/>
                </a:lnTo>
                <a:lnTo>
                  <a:pt x="190663" y="67235"/>
                </a:lnTo>
                <a:lnTo>
                  <a:pt x="192589" y="70620"/>
                </a:lnTo>
                <a:lnTo>
                  <a:pt x="193872" y="73869"/>
                </a:lnTo>
                <a:lnTo>
                  <a:pt x="194729" y="77027"/>
                </a:lnTo>
                <a:lnTo>
                  <a:pt x="195299" y="80125"/>
                </a:lnTo>
                <a:lnTo>
                  <a:pt x="195679" y="83183"/>
                </a:lnTo>
                <a:lnTo>
                  <a:pt x="194941" y="86213"/>
                </a:lnTo>
                <a:lnTo>
                  <a:pt x="193456" y="89225"/>
                </a:lnTo>
                <a:lnTo>
                  <a:pt x="187858" y="97700"/>
                </a:lnTo>
                <a:lnTo>
                  <a:pt x="190311" y="95347"/>
                </a:lnTo>
                <a:lnTo>
                  <a:pt x="192354" y="93330"/>
                </a:lnTo>
                <a:lnTo>
                  <a:pt x="193716" y="90994"/>
                </a:lnTo>
                <a:lnTo>
                  <a:pt x="194624" y="88443"/>
                </a:lnTo>
                <a:lnTo>
                  <a:pt x="195229" y="85751"/>
                </a:lnTo>
                <a:lnTo>
                  <a:pt x="195633" y="82964"/>
                </a:lnTo>
                <a:lnTo>
                  <a:pt x="195902" y="80114"/>
                </a:lnTo>
                <a:lnTo>
                  <a:pt x="196082" y="77222"/>
                </a:lnTo>
                <a:lnTo>
                  <a:pt x="197193" y="74302"/>
                </a:lnTo>
                <a:lnTo>
                  <a:pt x="198927" y="71363"/>
                </a:lnTo>
                <a:lnTo>
                  <a:pt x="201075" y="68411"/>
                </a:lnTo>
                <a:lnTo>
                  <a:pt x="203498" y="65451"/>
                </a:lnTo>
                <a:lnTo>
                  <a:pt x="206107" y="62485"/>
                </a:lnTo>
                <a:lnTo>
                  <a:pt x="208838" y="59516"/>
                </a:lnTo>
                <a:lnTo>
                  <a:pt x="214518" y="53572"/>
                </a:lnTo>
                <a:lnTo>
                  <a:pt x="217422" y="50597"/>
                </a:lnTo>
                <a:lnTo>
                  <a:pt x="220350" y="48614"/>
                </a:lnTo>
                <a:lnTo>
                  <a:pt x="226249" y="46411"/>
                </a:lnTo>
                <a:lnTo>
                  <a:pt x="232179" y="45432"/>
                </a:lnTo>
                <a:lnTo>
                  <a:pt x="239329" y="44803"/>
                </a:lnTo>
                <a:lnTo>
                  <a:pt x="242953" y="47363"/>
                </a:lnTo>
                <a:lnTo>
                  <a:pt x="245308" y="49435"/>
                </a:lnTo>
                <a:lnTo>
                  <a:pt x="246878" y="52800"/>
                </a:lnTo>
                <a:lnTo>
                  <a:pt x="247925" y="57028"/>
                </a:lnTo>
                <a:lnTo>
                  <a:pt x="248623" y="61831"/>
                </a:lnTo>
                <a:lnTo>
                  <a:pt x="249088" y="66026"/>
                </a:lnTo>
                <a:lnTo>
                  <a:pt x="249398" y="69814"/>
                </a:lnTo>
                <a:lnTo>
                  <a:pt x="249605" y="73332"/>
                </a:lnTo>
                <a:lnTo>
                  <a:pt x="249835" y="82532"/>
                </a:lnTo>
                <a:lnTo>
                  <a:pt x="250017" y="115528"/>
                </a:lnTo>
                <a:lnTo>
                  <a:pt x="252663" y="115838"/>
                </a:lnTo>
                <a:lnTo>
                  <a:pt x="258948" y="11608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SMARTInkAnnotation78"/>
          <p:cNvSpPr/>
          <p:nvPr/>
        </p:nvSpPr>
        <p:spPr>
          <a:xfrm>
            <a:off x="4804296" y="2920008"/>
            <a:ext cx="53455" cy="248473"/>
          </a:xfrm>
          <a:custGeom>
            <a:avLst/>
            <a:gdLst/>
            <a:ahLst/>
            <a:cxnLst/>
            <a:rect l="0" t="0" r="0" b="0"/>
            <a:pathLst>
              <a:path w="53455" h="248473">
                <a:moveTo>
                  <a:pt x="53454" y="0"/>
                </a:moveTo>
                <a:lnTo>
                  <a:pt x="34051" y="65337"/>
                </a:lnTo>
                <a:lnTo>
                  <a:pt x="22018" y="108546"/>
                </a:lnTo>
                <a:lnTo>
                  <a:pt x="15339" y="130594"/>
                </a:lnTo>
                <a:lnTo>
                  <a:pt x="13161" y="141633"/>
                </a:lnTo>
                <a:lnTo>
                  <a:pt x="11710" y="152961"/>
                </a:lnTo>
                <a:lnTo>
                  <a:pt x="10741" y="164482"/>
                </a:lnTo>
                <a:lnTo>
                  <a:pt x="9104" y="174147"/>
                </a:lnTo>
                <a:lnTo>
                  <a:pt x="7020" y="182574"/>
                </a:lnTo>
                <a:lnTo>
                  <a:pt x="4639" y="190177"/>
                </a:lnTo>
                <a:lnTo>
                  <a:pt x="3051" y="197230"/>
                </a:lnTo>
                <a:lnTo>
                  <a:pt x="1993" y="203916"/>
                </a:lnTo>
                <a:lnTo>
                  <a:pt x="1287" y="210358"/>
                </a:lnTo>
                <a:lnTo>
                  <a:pt x="817" y="216637"/>
                </a:lnTo>
                <a:lnTo>
                  <a:pt x="503" y="222807"/>
                </a:lnTo>
                <a:lnTo>
                  <a:pt x="0" y="237488"/>
                </a:lnTo>
                <a:lnTo>
                  <a:pt x="951" y="239684"/>
                </a:lnTo>
                <a:lnTo>
                  <a:pt x="2577" y="242141"/>
                </a:lnTo>
                <a:lnTo>
                  <a:pt x="7575" y="248472"/>
                </a:lnTo>
                <a:lnTo>
                  <a:pt x="7985" y="248000"/>
                </a:lnTo>
                <a:lnTo>
                  <a:pt x="8806" y="24110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SMARTInkAnnotation79"/>
          <p:cNvSpPr/>
          <p:nvPr/>
        </p:nvSpPr>
        <p:spPr>
          <a:xfrm>
            <a:off x="4705945" y="2982516"/>
            <a:ext cx="196454" cy="71329"/>
          </a:xfrm>
          <a:custGeom>
            <a:avLst/>
            <a:gdLst/>
            <a:ahLst/>
            <a:cxnLst/>
            <a:rect l="0" t="0" r="0" b="0"/>
            <a:pathLst>
              <a:path w="196454" h="71329">
                <a:moveTo>
                  <a:pt x="0" y="62507"/>
                </a:moveTo>
                <a:lnTo>
                  <a:pt x="0" y="67248"/>
                </a:lnTo>
                <a:lnTo>
                  <a:pt x="992" y="68644"/>
                </a:lnTo>
                <a:lnTo>
                  <a:pt x="2646" y="69575"/>
                </a:lnTo>
                <a:lnTo>
                  <a:pt x="7129" y="70610"/>
                </a:lnTo>
                <a:lnTo>
                  <a:pt x="12429" y="71069"/>
                </a:lnTo>
                <a:lnTo>
                  <a:pt x="20738" y="71273"/>
                </a:lnTo>
                <a:lnTo>
                  <a:pt x="25731" y="71328"/>
                </a:lnTo>
                <a:lnTo>
                  <a:pt x="31045" y="70372"/>
                </a:lnTo>
                <a:lnTo>
                  <a:pt x="36571" y="68743"/>
                </a:lnTo>
                <a:lnTo>
                  <a:pt x="42241" y="66664"/>
                </a:lnTo>
                <a:lnTo>
                  <a:pt x="48004" y="65279"/>
                </a:lnTo>
                <a:lnTo>
                  <a:pt x="53831" y="64355"/>
                </a:lnTo>
                <a:lnTo>
                  <a:pt x="59700" y="63739"/>
                </a:lnTo>
                <a:lnTo>
                  <a:pt x="66589" y="62336"/>
                </a:lnTo>
                <a:lnTo>
                  <a:pt x="74158" y="60409"/>
                </a:lnTo>
                <a:lnTo>
                  <a:pt x="82181" y="58132"/>
                </a:lnTo>
                <a:lnTo>
                  <a:pt x="89514" y="54629"/>
                </a:lnTo>
                <a:lnTo>
                  <a:pt x="96387" y="50310"/>
                </a:lnTo>
                <a:lnTo>
                  <a:pt x="102954" y="45446"/>
                </a:lnTo>
                <a:lnTo>
                  <a:pt x="110308" y="41211"/>
                </a:lnTo>
                <a:lnTo>
                  <a:pt x="118187" y="37396"/>
                </a:lnTo>
                <a:lnTo>
                  <a:pt x="126416" y="33860"/>
                </a:lnTo>
                <a:lnTo>
                  <a:pt x="134879" y="30511"/>
                </a:lnTo>
                <a:lnTo>
                  <a:pt x="152220" y="24143"/>
                </a:lnTo>
                <a:lnTo>
                  <a:pt x="159027" y="21056"/>
                </a:lnTo>
                <a:lnTo>
                  <a:pt x="164557" y="18006"/>
                </a:lnTo>
                <a:lnTo>
                  <a:pt x="169236" y="14981"/>
                </a:lnTo>
                <a:lnTo>
                  <a:pt x="174339" y="11971"/>
                </a:lnTo>
                <a:lnTo>
                  <a:pt x="179727" y="8973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SMARTInkAnnotation80"/>
          <p:cNvSpPr/>
          <p:nvPr/>
        </p:nvSpPr>
        <p:spPr>
          <a:xfrm>
            <a:off x="4947047" y="2902148"/>
            <a:ext cx="249996" cy="553595"/>
          </a:xfrm>
          <a:custGeom>
            <a:avLst/>
            <a:gdLst/>
            <a:ahLst/>
            <a:cxnLst/>
            <a:rect l="0" t="0" r="0" b="0"/>
            <a:pathLst>
              <a:path w="249996" h="553595">
                <a:moveTo>
                  <a:pt x="53578" y="0"/>
                </a:moveTo>
                <a:lnTo>
                  <a:pt x="48838" y="18962"/>
                </a:lnTo>
                <a:lnTo>
                  <a:pt x="43864" y="36209"/>
                </a:lnTo>
                <a:lnTo>
                  <a:pt x="35486" y="62653"/>
                </a:lnTo>
                <a:lnTo>
                  <a:pt x="29662" y="79440"/>
                </a:lnTo>
                <a:lnTo>
                  <a:pt x="20805" y="101039"/>
                </a:lnTo>
                <a:lnTo>
                  <a:pt x="14869" y="117336"/>
                </a:lnTo>
                <a:lnTo>
                  <a:pt x="11570" y="131855"/>
                </a:lnTo>
                <a:lnTo>
                  <a:pt x="9111" y="144923"/>
                </a:lnTo>
                <a:lnTo>
                  <a:pt x="4710" y="157345"/>
                </a:lnTo>
                <a:lnTo>
                  <a:pt x="1396" y="170755"/>
                </a:lnTo>
                <a:lnTo>
                  <a:pt x="413" y="181012"/>
                </a:lnTo>
                <a:lnTo>
                  <a:pt x="1268" y="183182"/>
                </a:lnTo>
                <a:lnTo>
                  <a:pt x="2830" y="184630"/>
                </a:lnTo>
                <a:lnTo>
                  <a:pt x="4863" y="185594"/>
                </a:lnTo>
                <a:lnTo>
                  <a:pt x="7210" y="185245"/>
                </a:lnTo>
                <a:lnTo>
                  <a:pt x="12465" y="182212"/>
                </a:lnTo>
                <a:lnTo>
                  <a:pt x="18108" y="180202"/>
                </a:lnTo>
                <a:lnTo>
                  <a:pt x="21001" y="179666"/>
                </a:lnTo>
                <a:lnTo>
                  <a:pt x="26863" y="176425"/>
                </a:lnTo>
                <a:lnTo>
                  <a:pt x="33767" y="170685"/>
                </a:lnTo>
                <a:lnTo>
                  <a:pt x="43450" y="161519"/>
                </a:lnTo>
                <a:lnTo>
                  <a:pt x="55317" y="149943"/>
                </a:lnTo>
                <a:lnTo>
                  <a:pt x="61683" y="145603"/>
                </a:lnTo>
                <a:lnTo>
                  <a:pt x="69896" y="140725"/>
                </a:lnTo>
                <a:lnTo>
                  <a:pt x="92630" y="128119"/>
                </a:lnTo>
                <a:lnTo>
                  <a:pt x="98385" y="126395"/>
                </a:lnTo>
                <a:lnTo>
                  <a:pt x="101308" y="125936"/>
                </a:lnTo>
                <a:lnTo>
                  <a:pt x="103258" y="126621"/>
                </a:lnTo>
                <a:lnTo>
                  <a:pt x="104557" y="128070"/>
                </a:lnTo>
                <a:lnTo>
                  <a:pt x="105423" y="130029"/>
                </a:lnTo>
                <a:lnTo>
                  <a:pt x="106386" y="134851"/>
                </a:lnTo>
                <a:lnTo>
                  <a:pt x="107055" y="149940"/>
                </a:lnTo>
                <a:lnTo>
                  <a:pt x="107155" y="182704"/>
                </a:lnTo>
                <a:lnTo>
                  <a:pt x="108148" y="184311"/>
                </a:lnTo>
                <a:lnTo>
                  <a:pt x="109801" y="185382"/>
                </a:lnTo>
                <a:lnTo>
                  <a:pt x="111896" y="186096"/>
                </a:lnTo>
                <a:lnTo>
                  <a:pt x="113293" y="185580"/>
                </a:lnTo>
                <a:lnTo>
                  <a:pt x="114224" y="184243"/>
                </a:lnTo>
                <a:lnTo>
                  <a:pt x="114844" y="182360"/>
                </a:lnTo>
                <a:lnTo>
                  <a:pt x="118180" y="177622"/>
                </a:lnTo>
                <a:lnTo>
                  <a:pt x="125636" y="169376"/>
                </a:lnTo>
                <a:lnTo>
                  <a:pt x="137045" y="157701"/>
                </a:lnTo>
                <a:lnTo>
                  <a:pt x="140972" y="154744"/>
                </a:lnTo>
                <a:lnTo>
                  <a:pt x="145575" y="151780"/>
                </a:lnTo>
                <a:lnTo>
                  <a:pt x="150628" y="148812"/>
                </a:lnTo>
                <a:lnTo>
                  <a:pt x="154989" y="145841"/>
                </a:lnTo>
                <a:lnTo>
                  <a:pt x="162480" y="139894"/>
                </a:lnTo>
                <a:lnTo>
                  <a:pt x="169117" y="133943"/>
                </a:lnTo>
                <a:lnTo>
                  <a:pt x="175374" y="127992"/>
                </a:lnTo>
                <a:lnTo>
                  <a:pt x="196330" y="107279"/>
                </a:lnTo>
                <a:lnTo>
                  <a:pt x="196451" y="122972"/>
                </a:lnTo>
                <a:lnTo>
                  <a:pt x="196453" y="153577"/>
                </a:lnTo>
                <a:lnTo>
                  <a:pt x="199099" y="162845"/>
                </a:lnTo>
                <a:lnTo>
                  <a:pt x="202590" y="173579"/>
                </a:lnTo>
                <a:lnTo>
                  <a:pt x="205547" y="190778"/>
                </a:lnTo>
                <a:lnTo>
                  <a:pt x="209755" y="202530"/>
                </a:lnTo>
                <a:lnTo>
                  <a:pt x="212287" y="214368"/>
                </a:lnTo>
                <a:lnTo>
                  <a:pt x="214404" y="226243"/>
                </a:lnTo>
                <a:lnTo>
                  <a:pt x="218653" y="238136"/>
                </a:lnTo>
                <a:lnTo>
                  <a:pt x="223848" y="250037"/>
                </a:lnTo>
                <a:lnTo>
                  <a:pt x="229465" y="261940"/>
                </a:lnTo>
                <a:lnTo>
                  <a:pt x="235268" y="273845"/>
                </a:lnTo>
                <a:lnTo>
                  <a:pt x="238509" y="285751"/>
                </a:lnTo>
                <a:lnTo>
                  <a:pt x="240941" y="297657"/>
                </a:lnTo>
                <a:lnTo>
                  <a:pt x="245329" y="309563"/>
                </a:lnTo>
                <a:lnTo>
                  <a:pt x="247941" y="321469"/>
                </a:lnTo>
                <a:lnTo>
                  <a:pt x="249102" y="334368"/>
                </a:lnTo>
                <a:lnTo>
                  <a:pt x="249618" y="350022"/>
                </a:lnTo>
                <a:lnTo>
                  <a:pt x="249949" y="377196"/>
                </a:lnTo>
                <a:lnTo>
                  <a:pt x="249995" y="389562"/>
                </a:lnTo>
                <a:lnTo>
                  <a:pt x="247369" y="404319"/>
                </a:lnTo>
                <a:lnTo>
                  <a:pt x="242894" y="419807"/>
                </a:lnTo>
                <a:lnTo>
                  <a:pt x="231938" y="448565"/>
                </a:lnTo>
                <a:lnTo>
                  <a:pt x="226115" y="464276"/>
                </a:lnTo>
                <a:lnTo>
                  <a:pt x="220219" y="477874"/>
                </a:lnTo>
                <a:lnTo>
                  <a:pt x="216266" y="484278"/>
                </a:lnTo>
                <a:lnTo>
                  <a:pt x="211646" y="490532"/>
                </a:lnTo>
                <a:lnTo>
                  <a:pt x="206582" y="496685"/>
                </a:lnTo>
                <a:lnTo>
                  <a:pt x="202214" y="502772"/>
                </a:lnTo>
                <a:lnTo>
                  <a:pt x="194714" y="514827"/>
                </a:lnTo>
                <a:lnTo>
                  <a:pt x="190332" y="519827"/>
                </a:lnTo>
                <a:lnTo>
                  <a:pt x="185428" y="524153"/>
                </a:lnTo>
                <a:lnTo>
                  <a:pt x="180173" y="528029"/>
                </a:lnTo>
                <a:lnTo>
                  <a:pt x="173693" y="531606"/>
                </a:lnTo>
                <a:lnTo>
                  <a:pt x="166397" y="534982"/>
                </a:lnTo>
                <a:lnTo>
                  <a:pt x="158556" y="538225"/>
                </a:lnTo>
                <a:lnTo>
                  <a:pt x="150353" y="541379"/>
                </a:lnTo>
                <a:lnTo>
                  <a:pt x="133300" y="547530"/>
                </a:lnTo>
                <a:lnTo>
                  <a:pt x="124585" y="549567"/>
                </a:lnTo>
                <a:lnTo>
                  <a:pt x="115799" y="550925"/>
                </a:lnTo>
                <a:lnTo>
                  <a:pt x="106965" y="551831"/>
                </a:lnTo>
                <a:lnTo>
                  <a:pt x="98099" y="552434"/>
                </a:lnTo>
                <a:lnTo>
                  <a:pt x="89211" y="552836"/>
                </a:lnTo>
                <a:lnTo>
                  <a:pt x="71400" y="553284"/>
                </a:lnTo>
                <a:lnTo>
                  <a:pt x="31525" y="553594"/>
                </a:lnTo>
                <a:lnTo>
                  <a:pt x="24985" y="552617"/>
                </a:lnTo>
                <a:lnTo>
                  <a:pt x="18641" y="550974"/>
                </a:lnTo>
                <a:lnTo>
                  <a:pt x="0" y="54471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SMARTInkAnnotation81"/>
          <p:cNvSpPr/>
          <p:nvPr/>
        </p:nvSpPr>
        <p:spPr>
          <a:xfrm>
            <a:off x="4161602" y="2991445"/>
            <a:ext cx="231805" cy="17860"/>
          </a:xfrm>
          <a:custGeom>
            <a:avLst/>
            <a:gdLst/>
            <a:ahLst/>
            <a:cxnLst/>
            <a:rect l="0" t="0" r="0" b="0"/>
            <a:pathLst>
              <a:path w="231805" h="17860">
                <a:moveTo>
                  <a:pt x="8562" y="17859"/>
                </a:moveTo>
                <a:lnTo>
                  <a:pt x="0" y="17859"/>
                </a:lnTo>
                <a:lnTo>
                  <a:pt x="81533" y="17859"/>
                </a:lnTo>
                <a:lnTo>
                  <a:pt x="89951" y="16867"/>
                </a:lnTo>
                <a:lnTo>
                  <a:pt x="98541" y="15214"/>
                </a:lnTo>
                <a:lnTo>
                  <a:pt x="107243" y="13119"/>
                </a:lnTo>
                <a:lnTo>
                  <a:pt x="116021" y="11722"/>
                </a:lnTo>
                <a:lnTo>
                  <a:pt x="124850" y="10792"/>
                </a:lnTo>
                <a:lnTo>
                  <a:pt x="133712" y="10171"/>
                </a:lnTo>
                <a:lnTo>
                  <a:pt x="142597" y="9757"/>
                </a:lnTo>
                <a:lnTo>
                  <a:pt x="160407" y="9297"/>
                </a:lnTo>
                <a:lnTo>
                  <a:pt x="169323" y="8183"/>
                </a:lnTo>
                <a:lnTo>
                  <a:pt x="178244" y="6448"/>
                </a:lnTo>
                <a:lnTo>
                  <a:pt x="187168" y="4298"/>
                </a:lnTo>
                <a:lnTo>
                  <a:pt x="195101" y="2866"/>
                </a:lnTo>
                <a:lnTo>
                  <a:pt x="202375" y="1910"/>
                </a:lnTo>
                <a:lnTo>
                  <a:pt x="209208" y="1274"/>
                </a:lnTo>
                <a:lnTo>
                  <a:pt x="214756" y="849"/>
                </a:lnTo>
                <a:lnTo>
                  <a:pt x="219446" y="566"/>
                </a:lnTo>
                <a:lnTo>
                  <a:pt x="231804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is the study of myth </a:t>
            </a:r>
            <a:br>
              <a:rPr lang="en-US" dirty="0"/>
            </a:br>
            <a:r>
              <a:rPr lang="en-US" dirty="0"/>
              <a:t>a Sisyphean Task?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</a:p>
        </p:txBody>
      </p:sp>
      <p:pic>
        <p:nvPicPr>
          <p:cNvPr id="4" name="Picture 6" descr="Punishment of Sisyphus in Hades | Greek vase, Athenian black figure amphora"/>
          <p:cNvPicPr>
            <a:picLocks noChangeAspect="1" noChangeArrowheads="1"/>
          </p:cNvPicPr>
          <p:nvPr/>
        </p:nvPicPr>
        <p:blipFill>
          <a:blip r:embed="rId2" cstate="print"/>
          <a:srcRect b="10527"/>
          <a:stretch>
            <a:fillRect/>
          </a:stretch>
        </p:blipFill>
        <p:spPr bwMode="auto">
          <a:xfrm>
            <a:off x="0" y="17016"/>
            <a:ext cx="214816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523999"/>
            <a:ext cx="4343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Subject matter of myth</a:t>
            </a:r>
          </a:p>
          <a:p>
            <a:r>
              <a:rPr lang="en-US" smtClean="0"/>
              <a:t>Myth and History</a:t>
            </a:r>
          </a:p>
          <a:p>
            <a:r>
              <a:rPr lang="en-US" smtClean="0"/>
              <a:t>Universality</a:t>
            </a:r>
          </a:p>
          <a:p>
            <a:r>
              <a:rPr lang="en-US" smtClean="0"/>
              <a:t>Myths as Lies</a:t>
            </a:r>
          </a:p>
          <a:p>
            <a:r>
              <a:rPr lang="en-US" smtClean="0"/>
              <a:t>Myths as Truth</a:t>
            </a:r>
          </a:p>
          <a:p>
            <a:r>
              <a:rPr lang="en-US" smtClean="0"/>
              <a:t>Myth as Religion</a:t>
            </a:r>
          </a:p>
          <a:p>
            <a:r>
              <a:rPr lang="en-US" smtClean="0"/>
              <a:t>Myth, Ritual and Ceremony</a:t>
            </a:r>
          </a:p>
          <a:p>
            <a:r>
              <a:rPr lang="en-US" smtClean="0"/>
              <a:t>Myth and Media</a:t>
            </a:r>
          </a:p>
          <a:p>
            <a:r>
              <a:rPr lang="en-US" smtClean="0"/>
              <a:t>Myth and Geography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5943600" cy="182880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dirty="0">
                <a:solidFill>
                  <a:schemeClr val="tx1">
                    <a:tint val="75000"/>
                  </a:schemeClr>
                </a:solidFill>
              </a:rPr>
              <a:t>How is Star Wars a </a:t>
            </a:r>
            <a:r>
              <a:rPr lang="en-US" dirty="0" smtClean="0">
                <a:solidFill>
                  <a:schemeClr val="tx1">
                    <a:tint val="75000"/>
                  </a:schemeClr>
                </a:solidFill>
              </a:rPr>
              <a:t>Myth</a:t>
            </a:r>
            <a:r>
              <a:rPr lang="en-US" dirty="0">
                <a:solidFill>
                  <a:schemeClr val="tx1">
                    <a:tint val="75000"/>
                  </a:schemeClr>
                </a:solidFill>
              </a:rPr>
              <a:t>? </a:t>
            </a:r>
            <a:br>
              <a:rPr lang="en-US" dirty="0">
                <a:solidFill>
                  <a:schemeClr val="tx1">
                    <a:tint val="7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tint val="75000"/>
                  </a:schemeClr>
                </a:solidFill>
              </a:rPr>
              <a:t>How is studying Star Wars </a:t>
            </a:r>
            <a:br>
              <a:rPr lang="en-US" dirty="0" smtClean="0">
                <a:solidFill>
                  <a:schemeClr val="tx1">
                    <a:tint val="7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tint val="75000"/>
                  </a:schemeClr>
                </a:solidFill>
              </a:rPr>
              <a:t>a </a:t>
            </a:r>
            <a:r>
              <a:rPr lang="en-US" dirty="0">
                <a:solidFill>
                  <a:schemeClr val="tx1">
                    <a:tint val="75000"/>
                  </a:schemeClr>
                </a:solidFill>
              </a:rPr>
              <a:t>Sisyphean Task?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Subject matter of myth</a:t>
            </a:r>
          </a:p>
          <a:p>
            <a:r>
              <a:rPr lang="en-US" dirty="0"/>
              <a:t>Myth and History</a:t>
            </a:r>
          </a:p>
          <a:p>
            <a:r>
              <a:rPr lang="en-US" dirty="0"/>
              <a:t>Universality</a:t>
            </a:r>
          </a:p>
          <a:p>
            <a:r>
              <a:rPr lang="en-US" dirty="0"/>
              <a:t>Myths as Lies</a:t>
            </a:r>
          </a:p>
          <a:p>
            <a:r>
              <a:rPr lang="en-US" dirty="0"/>
              <a:t>Myths as Truth</a:t>
            </a:r>
          </a:p>
          <a:p>
            <a:r>
              <a:rPr lang="en-US" dirty="0"/>
              <a:t>Myth as Religion</a:t>
            </a:r>
          </a:p>
          <a:p>
            <a:r>
              <a:rPr lang="en-US" dirty="0"/>
              <a:t>Myth, Ritual and Ceremony</a:t>
            </a:r>
          </a:p>
          <a:p>
            <a:r>
              <a:rPr lang="en-US" dirty="0"/>
              <a:t>Myth and Media</a:t>
            </a:r>
          </a:p>
          <a:p>
            <a:r>
              <a:rPr lang="en-US" dirty="0"/>
              <a:t>Myth and Geography</a:t>
            </a:r>
          </a:p>
          <a:p>
            <a:endParaRPr lang="en-US" dirty="0"/>
          </a:p>
        </p:txBody>
      </p:sp>
      <p:pic>
        <p:nvPicPr>
          <p:cNvPr id="4" name="Picture 4" descr="http://onemoreoption.files.wordpress.com/2007/08/yoda-lu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2389" y="0"/>
            <a:ext cx="2416432" cy="2286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401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 is Myth?</vt:lpstr>
      <vt:lpstr>What is a Myth?</vt:lpstr>
      <vt:lpstr>Who is Sisyphus?  What is a Sisyphean Task?</vt:lpstr>
      <vt:lpstr>PowerPoint Presentation</vt:lpstr>
      <vt:lpstr> Why is the study of myth  a Sisyphean Task?</vt:lpstr>
      <vt:lpstr>Why is the study of myth  a Sisyphean Task?</vt:lpstr>
      <vt:lpstr>Why is the study of myth  a Sisyphean Task?</vt:lpstr>
      <vt:lpstr>How is Star Wars a Myth?  How is studying Star Wars  a Sisyphean Task?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Myth?</dc:title>
  <dc:creator>Tom</dc:creator>
  <cp:lastModifiedBy>Default User</cp:lastModifiedBy>
  <cp:revision>5</cp:revision>
  <dcterms:created xsi:type="dcterms:W3CDTF">2010-08-26T18:13:57Z</dcterms:created>
  <dcterms:modified xsi:type="dcterms:W3CDTF">2010-08-27T18:49:23Z</dcterms:modified>
</cp:coreProperties>
</file>