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2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DD70-B638-4CA1-8C70-F5E586DB375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D87E-C638-44BC-ADC3-DEBA8191F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999A-490A-4FC6-9380-3AA28B351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517E-ED87-4145-9D96-39936CD57E37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D974-A78B-4178-9E4D-2CE0EA8E6D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mlahanas.de/Greeks/Mythology/HeraclesGaller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hanas.de/Greeks/Mythology/HeraklesCHindLVF234bis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308225"/>
          </a:xfrm>
        </p:spPr>
        <p:txBody>
          <a:bodyPr>
            <a:normAutofit/>
          </a:bodyPr>
          <a:lstStyle/>
          <a:p>
            <a:r>
              <a:rPr lang="en-US" dirty="0" smtClean="0"/>
              <a:t>Hercules</a:t>
            </a:r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1110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freshmess.files.wordpress.com/2008/05/hercules_ca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2476500" cy="4267200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f/fa/0064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00400"/>
            <a:ext cx="2083723" cy="3657600"/>
          </a:xfrm>
          <a:prstGeom prst="rect">
            <a:avLst/>
          </a:prstGeom>
          <a:noFill/>
        </p:spPr>
      </p:pic>
      <p:pic>
        <p:nvPicPr>
          <p:cNvPr id="15" name="Picture 7" descr="http://www.mcwtfwebdesign4girls.net/034FmkQ22/images/Hercules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85800"/>
            <a:ext cx="3181350" cy="3400425"/>
          </a:xfrm>
          <a:prstGeom prst="rect">
            <a:avLst/>
          </a:prstGeom>
          <a:noFill/>
        </p:spPr>
      </p:pic>
      <p:pic>
        <p:nvPicPr>
          <p:cNvPr id="16" name="Picture 2" descr="Etruscan votive statue of Hercle (Herakles) 325-275 BCE Bronze by mharrsch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2286000" cy="3657600"/>
          </a:xfrm>
          <a:prstGeom prst="rect">
            <a:avLst/>
          </a:prstGeom>
          <a:noFill/>
        </p:spPr>
      </p:pic>
      <p:pic>
        <p:nvPicPr>
          <p:cNvPr id="17" name="Picture 9" descr="Hercu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57200"/>
            <a:ext cx="3333750" cy="313372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772400" y="2438400"/>
            <a:ext cx="107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91400" y="6019800"/>
            <a:ext cx="84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Roman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57600" y="6488668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Italian Renaissance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" y="6488668"/>
            <a:ext cx="99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Etruscan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667000"/>
            <a:ext cx="74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Augean Stables</a:t>
            </a:r>
            <a:endParaRPr lang="en-US" dirty="0"/>
          </a:p>
        </p:txBody>
      </p:sp>
      <p:pic>
        <p:nvPicPr>
          <p:cNvPr id="21506" name="Picture 2" descr="http://www.historyforkids.org/learn/greeks/religion/myths/pictures/aug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991100" cy="5715000"/>
          </a:xfrm>
          <a:prstGeom prst="rect">
            <a:avLst/>
          </a:prstGeom>
          <a:noFill/>
        </p:spPr>
      </p:pic>
      <p:pic>
        <p:nvPicPr>
          <p:cNvPr id="5" name="Picture 4" descr="http://www.livius.org/a/heracles/heracles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54317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b="1" dirty="0" err="1" smtClean="0"/>
              <a:t>Stymphalia</a:t>
            </a:r>
            <a:r>
              <a:rPr lang="en-US" dirty="0" err="1" smtClean="0"/>
              <a:t>n</a:t>
            </a:r>
            <a:r>
              <a:rPr lang="en-US" dirty="0" smtClean="0"/>
              <a:t> Birds</a:t>
            </a:r>
            <a:endParaRPr lang="en-US" dirty="0"/>
          </a:p>
        </p:txBody>
      </p:sp>
      <p:pic>
        <p:nvPicPr>
          <p:cNvPr id="4" name="Picture 3" descr="http://www.livius.org/a/heracles/heracl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543175" cy="4000501"/>
          </a:xfrm>
          <a:prstGeom prst="rect">
            <a:avLst/>
          </a:prstGeom>
          <a:noFill/>
        </p:spPr>
      </p:pic>
      <p:pic>
        <p:nvPicPr>
          <p:cNvPr id="20482" name="Picture 2" descr="http://www.beazley.ox.ac.uk/dictionary/Dict/image/stymphalian-bird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476875" cy="42386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Detail from an Athenian black-figure clay vase, about 540 BC. London, British Museum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Labor of Heracles : the Stymphalian Birds | Greek vase, Athenian black figure amphor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048125" cy="4048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1905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HERAKLES &amp; THE</a:t>
            </a:r>
            <a:br>
              <a:rPr lang="en-US" b="1" dirty="0"/>
            </a:br>
            <a:r>
              <a:rPr lang="en-US" b="1" dirty="0"/>
              <a:t>STYMPHALIAN BIRDS</a:t>
            </a:r>
          </a:p>
          <a:p>
            <a:r>
              <a:rPr lang="en-US" dirty="0"/>
              <a:t>Museum Collection: </a:t>
            </a:r>
            <a:r>
              <a:rPr lang="en-US" dirty="0" err="1"/>
              <a:t>Musée</a:t>
            </a:r>
            <a:r>
              <a:rPr lang="en-US" dirty="0"/>
              <a:t> du Louvre, Paris, France </a:t>
            </a:r>
            <a:br>
              <a:rPr lang="en-US" dirty="0"/>
            </a:br>
            <a:r>
              <a:rPr lang="en-US" dirty="0"/>
              <a:t>Catalogue No.: Paris F387 </a:t>
            </a:r>
            <a:br>
              <a:rPr lang="en-US" dirty="0"/>
            </a:br>
            <a:r>
              <a:rPr lang="en-US" dirty="0"/>
              <a:t>Beazley Archive No.: 7590</a:t>
            </a:r>
            <a:br>
              <a:rPr lang="en-US" dirty="0"/>
            </a:br>
            <a:r>
              <a:rPr lang="en-US" dirty="0"/>
              <a:t>Ware: Attic Black Figure</a:t>
            </a:r>
            <a:br>
              <a:rPr lang="en-US" dirty="0"/>
            </a:br>
            <a:r>
              <a:rPr lang="en-US" dirty="0"/>
              <a:t>Shape: Neck Amphora </a:t>
            </a:r>
            <a:br>
              <a:rPr lang="en-US" dirty="0"/>
            </a:br>
            <a:r>
              <a:rPr lang="en-US" dirty="0"/>
              <a:t>Painter: Attributed to </a:t>
            </a:r>
            <a:r>
              <a:rPr lang="en-US" dirty="0" err="1"/>
              <a:t>Diosphos</a:t>
            </a:r>
            <a:r>
              <a:rPr lang="en-US" dirty="0"/>
              <a:t> Painter </a:t>
            </a:r>
            <a:br>
              <a:rPr lang="en-US" dirty="0"/>
            </a:br>
            <a:r>
              <a:rPr lang="en-US" dirty="0"/>
              <a:t>Date: C6th BC </a:t>
            </a:r>
            <a:br>
              <a:rPr lang="en-US" dirty="0"/>
            </a:br>
            <a:r>
              <a:rPr lang="en-US" dirty="0"/>
              <a:t>Period: Archaic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b="1" dirty="0" smtClean="0"/>
              <a:t>Cretan </a:t>
            </a:r>
            <a:r>
              <a:rPr lang="en-US" dirty="0" smtClean="0"/>
              <a:t>Bull</a:t>
            </a:r>
            <a:endParaRPr lang="en-US" dirty="0"/>
          </a:p>
        </p:txBody>
      </p:sp>
      <p:pic>
        <p:nvPicPr>
          <p:cNvPr id="18436" name="Picture 4" descr="Map of Hercules' tra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3886200"/>
            <a:ext cx="4943475" cy="2686051"/>
          </a:xfrm>
          <a:prstGeom prst="rect">
            <a:avLst/>
          </a:prstGeom>
          <a:noFill/>
        </p:spPr>
      </p:pic>
      <p:pic>
        <p:nvPicPr>
          <p:cNvPr id="7" name="Picture 2" descr="http://www.perseus.tufts.edu/Herakles/Hpix/1991.01.09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648200" cy="33147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Hercules ropes the Cretan Bull</a:t>
            </a:r>
            <a:br>
              <a:rPr lang="en-US" dirty="0"/>
            </a:br>
            <a:r>
              <a:rPr lang="en-US" dirty="0"/>
              <a:t>Mississippi 1977.3.61a and b, Attic black figure neck amphora, ca. 530-520 B.C.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Horses of </a:t>
            </a:r>
            <a:r>
              <a:rPr lang="en-US" dirty="0" err="1" smtClean="0"/>
              <a:t>Diomedes</a:t>
            </a:r>
            <a:r>
              <a:rPr lang="en-US" dirty="0" smtClean="0"/>
              <a:t> (Thrace)</a:t>
            </a:r>
            <a:endParaRPr lang="en-US" dirty="0"/>
          </a:p>
        </p:txBody>
      </p:sp>
      <p:pic>
        <p:nvPicPr>
          <p:cNvPr id="4" name="Picture 4" descr="Map of Hercules' tra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3886200"/>
            <a:ext cx="4943475" cy="2686051"/>
          </a:xfrm>
          <a:prstGeom prst="rect">
            <a:avLst/>
          </a:prstGeom>
          <a:noFill/>
        </p:spPr>
      </p:pic>
      <p:pic>
        <p:nvPicPr>
          <p:cNvPr id="17410" name="Picture 2" descr="The horses of Diomedes, cylix 510 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038475" cy="29622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2590800"/>
            <a:ext cx="368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Horses of </a:t>
            </a:r>
            <a:r>
              <a:rPr lang="en-US" dirty="0" err="1"/>
              <a:t>Diomedes</a:t>
            </a:r>
            <a:r>
              <a:rPr lang="en-US" dirty="0"/>
              <a:t>, cylix 510 BC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Girdle of </a:t>
            </a:r>
            <a:r>
              <a:rPr lang="en-US" dirty="0" err="1" smtClean="0"/>
              <a:t>Hippolyta</a:t>
            </a:r>
            <a:endParaRPr lang="en-US" dirty="0"/>
          </a:p>
        </p:txBody>
      </p:sp>
      <p:pic>
        <p:nvPicPr>
          <p:cNvPr id="4" name="Picture 4" descr="Map of Hercules' tra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62400"/>
            <a:ext cx="4943475" cy="2686051"/>
          </a:xfrm>
          <a:prstGeom prst="rect">
            <a:avLst/>
          </a:prstGeom>
          <a:noFill/>
        </p:spPr>
      </p:pic>
      <p:pic>
        <p:nvPicPr>
          <p:cNvPr id="16388" name="Picture 4" descr="http://www.perseus.tufts.edu/Herakles/Hpix/1991.08.047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4767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Cattle of </a:t>
            </a:r>
            <a:r>
              <a:rPr lang="en-US" dirty="0" err="1" smtClean="0"/>
              <a:t>Geryon</a:t>
            </a:r>
            <a:endParaRPr lang="en-US" dirty="0"/>
          </a:p>
        </p:txBody>
      </p:sp>
      <p:pic>
        <p:nvPicPr>
          <p:cNvPr id="4" name="Picture 4" descr="Map of Hercules' tra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62400"/>
            <a:ext cx="4943475" cy="2686051"/>
          </a:xfrm>
          <a:prstGeom prst="rect">
            <a:avLst/>
          </a:prstGeom>
          <a:noFill/>
        </p:spPr>
      </p:pic>
      <p:pic>
        <p:nvPicPr>
          <p:cNvPr id="15362" name="Picture 2" descr="Herakles is fighting with Ger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429000" cy="26479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4191000"/>
            <a:ext cx="173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amphora 540 BC</a:t>
            </a:r>
          </a:p>
        </p:txBody>
      </p:sp>
      <p:pic>
        <p:nvPicPr>
          <p:cNvPr id="15364" name="Picture 4" descr="Herakles is fighting Geryon, amphora 550 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00200"/>
            <a:ext cx="3462291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19600" y="43434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amphora</a:t>
            </a:r>
            <a:r>
              <a:rPr lang="fr-FR" dirty="0"/>
              <a:t> 550 BC</a:t>
            </a:r>
            <a:br>
              <a:rPr lang="fr-FR" dirty="0"/>
            </a:br>
            <a:r>
              <a:rPr lang="fr-FR" dirty="0" err="1"/>
              <a:t>Exekias</a:t>
            </a:r>
            <a:r>
              <a:rPr lang="fr-FR" dirty="0"/>
              <a:t>, Louvre.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aoc-trophy-mobs.com/art/cerebus-2-louvre-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64129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Cerberus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aoc-trophy-mobs.com/art/cerberus_louvre-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643152" cy="3657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457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Hydria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in </a:t>
            </a:r>
            <a:r>
              <a:rPr lang="fr-FR" dirty="0" err="1"/>
              <a:t>Cairéa</a:t>
            </a:r>
            <a:r>
              <a:rPr lang="fr-FR" dirty="0"/>
              <a:t>, 530-525 BC</a:t>
            </a:r>
            <a:br>
              <a:rPr lang="fr-FR" dirty="0"/>
            </a:br>
            <a:r>
              <a:rPr lang="fr-FR" dirty="0"/>
              <a:t>Musée du Louvre, Paris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dl.ket.org/latin1/gallery/myth/underworld/images/cerberu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The Twelve Labors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of Hercules</a:t>
            </a:r>
            <a:endParaRPr lang="en-US" dirty="0"/>
          </a:p>
        </p:txBody>
      </p:sp>
      <p:pic>
        <p:nvPicPr>
          <p:cNvPr id="14338" name="Picture 2" descr="http://lrs.ed.uiuc.edu/students/cclark/490I/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0005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of the </a:t>
            </a:r>
            <a:r>
              <a:rPr lang="en-US" dirty="0" err="1" smtClean="0"/>
              <a:t>Hesperides</a:t>
            </a:r>
            <a:endParaRPr lang="en-US" dirty="0"/>
          </a:p>
        </p:txBody>
      </p:sp>
      <p:pic>
        <p:nvPicPr>
          <p:cNvPr id="35842" name="Picture 2" descr="http://media-2.web.britannica.com/eb-media/65/3965-050-48490A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55274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traumwerk.stanford.edu/philolog/Herakles%20Gly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stiftergym.at/thiel/noricum/images/nondb/herculesfar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00700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dirty="0" smtClean="0"/>
              <a:t>1.</a:t>
            </a:r>
            <a:r>
              <a:rPr lang="en-US" b="1" dirty="0" smtClean="0"/>
              <a:t> </a:t>
            </a:r>
            <a:r>
              <a:rPr lang="en-US" b="1" dirty="0" err="1" smtClean="0"/>
              <a:t>Nemea</a:t>
            </a:r>
            <a:r>
              <a:rPr lang="en-US" dirty="0" err="1" smtClean="0"/>
              <a:t>n</a:t>
            </a:r>
            <a:r>
              <a:rPr lang="en-US" dirty="0" smtClean="0"/>
              <a:t> Lion</a:t>
            </a:r>
            <a:endParaRPr lang="en-US" dirty="0"/>
          </a:p>
        </p:txBody>
      </p:sp>
      <p:pic>
        <p:nvPicPr>
          <p:cNvPr id="3074" name="Picture 2" descr="http://www.mlahanas.de/Greeks/Mythology/Images/HeraclesNemeanLionBMB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21709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914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British Museum, London, United </a:t>
            </a:r>
            <a:r>
              <a:rPr lang="en-US" dirty="0" smtClean="0"/>
              <a:t>Kingdom</a:t>
            </a:r>
            <a:endParaRPr lang="en-US" dirty="0"/>
          </a:p>
          <a:p>
            <a:r>
              <a:rPr lang="en-US" dirty="0"/>
              <a:t>Artist/Maker Painter of London 620 </a:t>
            </a:r>
          </a:p>
          <a:p>
            <a:r>
              <a:rPr lang="en-US" dirty="0" smtClean="0"/>
              <a:t>Heracles and </a:t>
            </a:r>
            <a:r>
              <a:rPr lang="en-US" dirty="0"/>
              <a:t>the </a:t>
            </a:r>
            <a:r>
              <a:rPr lang="en-US" dirty="0" err="1"/>
              <a:t>Nemean</a:t>
            </a:r>
            <a:r>
              <a:rPr lang="en-US" dirty="0"/>
              <a:t> Lion. Attic white-ground black-figured </a:t>
            </a:r>
            <a:r>
              <a:rPr lang="en-US" dirty="0" err="1"/>
              <a:t>oinochoe</a:t>
            </a:r>
            <a:r>
              <a:rPr lang="en-US" dirty="0"/>
              <a:t>, ca. 520/500 BC. From </a:t>
            </a:r>
            <a:r>
              <a:rPr lang="en-US" dirty="0" err="1"/>
              <a:t>Vulci</a:t>
            </a:r>
            <a:r>
              <a:rPr lang="en-US" dirty="0"/>
              <a:t>. </a:t>
            </a:r>
          </a:p>
          <a:p>
            <a:r>
              <a:rPr lang="en-US" dirty="0"/>
              <a:t>Accession number GR 1836.2-24.92 (Cat. Vases E 621) </a:t>
            </a:r>
          </a:p>
        </p:txBody>
      </p:sp>
      <p:pic>
        <p:nvPicPr>
          <p:cNvPr id="3076" name="Picture 4" descr="http://www.livius.org/a/heracles/heracles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2857499"/>
            <a:ext cx="2543175" cy="4000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41910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Peloponesian</a:t>
            </a:r>
            <a:r>
              <a:rPr lang="en-US" dirty="0" smtClean="0"/>
              <a:t> labors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486400" y="480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 Hercules and the Nemean L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4061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Hercules and the </a:t>
            </a:r>
            <a:r>
              <a:rPr lang="en-US" b="1" dirty="0" err="1" smtClean="0"/>
              <a:t>Lernean</a:t>
            </a:r>
            <a:r>
              <a:rPr lang="en-US" dirty="0" smtClean="0"/>
              <a:t> Hydra</a:t>
            </a:r>
            <a:endParaRPr lang="en-US" dirty="0"/>
          </a:p>
        </p:txBody>
      </p:sp>
      <p:pic>
        <p:nvPicPr>
          <p:cNvPr id="1026" name="Picture 2" descr=" Hercules and the Hy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4972050" cy="3314700"/>
          </a:xfrm>
          <a:prstGeom prst="rect">
            <a:avLst/>
          </a:prstGeom>
          <a:noFill/>
        </p:spPr>
      </p:pic>
      <p:pic>
        <p:nvPicPr>
          <p:cNvPr id="5" name="Picture 4" descr="http://www.livius.org/a/heracles/heracles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54317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 Hercules and the Hydr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8056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b="1" dirty="0" err="1" smtClean="0"/>
              <a:t>Cerynia</a:t>
            </a:r>
            <a:r>
              <a:rPr lang="en-US" dirty="0" err="1" smtClean="0"/>
              <a:t>n</a:t>
            </a:r>
            <a:r>
              <a:rPr lang="en-US" dirty="0" smtClean="0"/>
              <a:t> Stag</a:t>
            </a:r>
            <a:endParaRPr lang="en-US" dirty="0"/>
          </a:p>
        </p:txBody>
      </p:sp>
      <p:pic>
        <p:nvPicPr>
          <p:cNvPr id="5" name="Picture 4" descr="http://www.livius.org/a/heracles/heracl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1295400"/>
            <a:ext cx="2543175" cy="40005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Heracles and the </a:t>
            </a:r>
            <a:r>
              <a:rPr lang="en-US" dirty="0" err="1">
                <a:hlinkClick r:id="rId3"/>
              </a:rPr>
              <a:t>Ceryneian</a:t>
            </a:r>
            <a:r>
              <a:rPr lang="en-US" dirty="0">
                <a:hlinkClick r:id="rId3"/>
              </a:rPr>
              <a:t> Hind, Louvre F 234bis</a:t>
            </a:r>
            <a:endParaRPr lang="en-US" dirty="0"/>
          </a:p>
        </p:txBody>
      </p:sp>
      <p:pic>
        <p:nvPicPr>
          <p:cNvPr id="22532" name="Picture 4" descr="http://www.mlahanas.de/Greeks/Mythology/Images/HeraklesCHindLVF234b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625825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b="1" dirty="0" err="1" smtClean="0"/>
              <a:t>Erymanthia</a:t>
            </a:r>
            <a:r>
              <a:rPr lang="en-US" dirty="0" err="1" smtClean="0"/>
              <a:t>n</a:t>
            </a:r>
            <a:r>
              <a:rPr lang="en-US" dirty="0" smtClean="0"/>
              <a:t> Boar</a:t>
            </a:r>
            <a:endParaRPr lang="en-US" dirty="0"/>
          </a:p>
        </p:txBody>
      </p:sp>
      <p:pic>
        <p:nvPicPr>
          <p:cNvPr id="6" name="Picture 2" descr="Vase&#10; with Hercules and Erymanthian Boar, from the Louv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2981325" cy="27717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Hercules and the </a:t>
            </a:r>
            <a:r>
              <a:rPr lang="en-US" b="1" dirty="0" err="1"/>
              <a:t>Erymanthian</a:t>
            </a:r>
            <a:r>
              <a:rPr lang="en-US" b="1" dirty="0"/>
              <a:t> Boar</a:t>
            </a:r>
            <a:br>
              <a:rPr lang="en-US" b="1" dirty="0"/>
            </a:br>
            <a:r>
              <a:rPr lang="en-US" b="1" dirty="0"/>
              <a:t>Paris, Louvre</a:t>
            </a:r>
            <a:endParaRPr lang="en-US" dirty="0"/>
          </a:p>
        </p:txBody>
      </p:sp>
      <p:pic>
        <p:nvPicPr>
          <p:cNvPr id="8" name="Picture 7" descr="http://www.livius.org/a/heracles/heracles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254317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http://www.theoi.com/image/M23.3Erymanth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619500" cy="41338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1524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HERAKLES &amp; THE ERYMANTHIAN BOAR</a:t>
            </a:r>
          </a:p>
          <a:p>
            <a:r>
              <a:rPr lang="en-US" dirty="0"/>
              <a:t>Museum Collection: British Museum, London, UK </a:t>
            </a:r>
            <a:br>
              <a:rPr lang="en-US" dirty="0"/>
            </a:br>
            <a:r>
              <a:rPr lang="en-US" dirty="0"/>
              <a:t>Catalogue Number: London B213</a:t>
            </a:r>
            <a:br>
              <a:rPr lang="en-US" dirty="0"/>
            </a:br>
            <a:r>
              <a:rPr lang="en-US" dirty="0"/>
              <a:t>Beazley Archive Number: 310380</a:t>
            </a:r>
            <a:br>
              <a:rPr lang="en-US" dirty="0"/>
            </a:br>
            <a:r>
              <a:rPr lang="en-US" dirty="0"/>
              <a:t>Ware: Attic Black Figure</a:t>
            </a:r>
            <a:br>
              <a:rPr lang="en-US" dirty="0"/>
            </a:br>
            <a:r>
              <a:rPr lang="en-US" dirty="0"/>
              <a:t>Shape: Amphora, neck</a:t>
            </a:r>
            <a:br>
              <a:rPr lang="en-US" dirty="0"/>
            </a:br>
            <a:r>
              <a:rPr lang="en-US" dirty="0"/>
              <a:t>Painter: Attributed to the Near Group E</a:t>
            </a:r>
            <a:br>
              <a:rPr lang="en-US" dirty="0"/>
            </a:br>
            <a:r>
              <a:rPr lang="en-US" dirty="0"/>
              <a:t>Date: --</a:t>
            </a:r>
            <a:br>
              <a:rPr lang="en-US" dirty="0"/>
            </a:br>
            <a:r>
              <a:rPr lang="en-US" dirty="0"/>
              <a:t>Period: Archaic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150</Words>
  <Application>Microsoft Office PowerPoint</Application>
  <PresentationFormat>On-screen Show (4:3)</PresentationFormat>
  <Paragraphs>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Hercules</vt:lpstr>
      <vt:lpstr>The Twelve Labors of Hercules</vt:lpstr>
      <vt:lpstr> 1. Nemean Lion</vt:lpstr>
      <vt:lpstr>Slide 4</vt:lpstr>
      <vt:lpstr>2. Hercules and the Lernean Hydra</vt:lpstr>
      <vt:lpstr>Slide 6</vt:lpstr>
      <vt:lpstr>3. Cerynian Stag</vt:lpstr>
      <vt:lpstr>4. Erymanthian Boar</vt:lpstr>
      <vt:lpstr>Slide 9</vt:lpstr>
      <vt:lpstr>5. Augean Stables</vt:lpstr>
      <vt:lpstr>6. Stymphalian Birds</vt:lpstr>
      <vt:lpstr>Slide 12</vt:lpstr>
      <vt:lpstr>7. Cretan Bull</vt:lpstr>
      <vt:lpstr>8. Horses of Diomedes (Thrace)</vt:lpstr>
      <vt:lpstr>9. Girdle of Hippolyta</vt:lpstr>
      <vt:lpstr>10. Cattle of Geryon</vt:lpstr>
      <vt:lpstr>11. Cerberus</vt:lpstr>
      <vt:lpstr>Slide 18</vt:lpstr>
      <vt:lpstr>Slide 19</vt:lpstr>
      <vt:lpstr>Apples of the Hesperides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Hercules</dc:title>
  <dc:creator>Tom</dc:creator>
  <cp:lastModifiedBy>Tom</cp:lastModifiedBy>
  <cp:revision>3</cp:revision>
  <dcterms:created xsi:type="dcterms:W3CDTF">2010-03-04T00:23:09Z</dcterms:created>
  <dcterms:modified xsi:type="dcterms:W3CDTF">2010-03-04T01:10:01Z</dcterms:modified>
</cp:coreProperties>
</file>