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9" r:id="rId4"/>
    <p:sldId id="286" r:id="rId5"/>
    <p:sldId id="279" r:id="rId6"/>
    <p:sldId id="274" r:id="rId7"/>
    <p:sldId id="287" r:id="rId8"/>
    <p:sldId id="288" r:id="rId9"/>
    <p:sldId id="273" r:id="rId10"/>
    <p:sldId id="257" r:id="rId11"/>
    <p:sldId id="280" r:id="rId12"/>
    <p:sldId id="264" r:id="rId13"/>
    <p:sldId id="283" r:id="rId14"/>
    <p:sldId id="285" r:id="rId15"/>
    <p:sldId id="281" r:id="rId16"/>
    <p:sldId id="278" r:id="rId17"/>
    <p:sldId id="259" r:id="rId18"/>
    <p:sldId id="284" r:id="rId19"/>
    <p:sldId id="276" r:id="rId20"/>
    <p:sldId id="282" r:id="rId21"/>
    <p:sldId id="277" r:id="rId22"/>
    <p:sldId id="258" r:id="rId23"/>
    <p:sldId id="261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7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0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3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0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3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2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9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8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1BB57-157F-4EF6-95CF-5145A3D4E70E}" type="datetimeFigureOut">
              <a:rPr lang="en-US" smtClean="0"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C6EDE-AB28-4978-BB74-B694ECA1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4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nts1\home\TOMS\windows\My Documents\Shared\Karen Gould\01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25463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65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\\nts1\home\TOMS\windows\My Documents\Shared\Karen Gould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2" t="47843"/>
          <a:stretch/>
        </p:blipFill>
        <p:spPr bwMode="auto">
          <a:xfrm>
            <a:off x="2971800" y="838200"/>
            <a:ext cx="33775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3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\\nts1\home\TOMS\windows\My Documents\Shared\Karen Gould\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85"/>
          <a:stretch/>
        </p:blipFill>
        <p:spPr bwMode="auto">
          <a:xfrm>
            <a:off x="685800" y="838200"/>
            <a:ext cx="344983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\\nts1\home\TOMS\windows\My Documents\Shared\Karen Gould\0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4"/>
          <a:stretch/>
        </p:blipFill>
        <p:spPr bwMode="auto">
          <a:xfrm>
            <a:off x="4648200" y="865239"/>
            <a:ext cx="365321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54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7" descr="\\nts1\home\TOMS\windows\My Documents\Shared\Karen Gould\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4600" y="533400"/>
            <a:ext cx="407709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46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5" descr="\\nts1\home\TOMS\windows\My Documents\Shared\Karen Gould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626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38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 descr="\\nts1\home\TOMS\windows\My Documents\Shared\Karen Gould\0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5"/>
          <a:stretch/>
        </p:blipFill>
        <p:spPr bwMode="auto">
          <a:xfrm>
            <a:off x="3048000" y="838200"/>
            <a:ext cx="33809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7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\\nts1\home\TOMS\windows\My Documents\Shared\Karen Gould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3812"/>
            <a:ext cx="5403850" cy="68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37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9" descr="\\nts1\home\TOMS\windows\My Documents\Shared\Karen Gould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2762250" cy="38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851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6" descr="\\nts1\home\TOMS\windows\My Documents\Shared\Karen Gould\01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197" y="1447800"/>
            <a:ext cx="2909888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91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\\nts1\home\TOMS\windows\My Documents\Shared\Karen Gould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9"/>
          <a:stretch/>
        </p:blipFill>
        <p:spPr bwMode="auto">
          <a:xfrm>
            <a:off x="2057400" y="2362200"/>
            <a:ext cx="5461000" cy="332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2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9" descr="\\nts1\home\TOMS\windows\My Documents\Shared\Karen Gould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2611438" cy="28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13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8" descr="\\nts1\home\TOMS\windows\My Documents\Shared\Karen Gould\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3" r="-1349" b="53959"/>
          <a:stretch/>
        </p:blipFill>
        <p:spPr bwMode="auto">
          <a:xfrm>
            <a:off x="1981200" y="609600"/>
            <a:ext cx="48260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\\nts1\home\TOMS\windows\My Documents\Shared\Karen Gould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58482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38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0" descr="\\nts1\home\TOMS\windows\My Documents\Shared\Karen Gould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6797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587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7" descr="\\nts1\home\TOMS\windows\My Documents\Shared\Karen Gould\0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3"/>
          <a:stretch/>
        </p:blipFill>
        <p:spPr bwMode="auto">
          <a:xfrm>
            <a:off x="2590800" y="990600"/>
            <a:ext cx="403443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\\nts1\home\TOMS\windows\My Documents\Shared\Karen Gould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2611438" cy="41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\\nts1\home\TOMS\windows\My Documents\Shared\Karen Gould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92738" cy="68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58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 descr="\\nts1\home\TOMS\windows\My Documents\Shared\Karen Gould\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19" y="1676400"/>
            <a:ext cx="2678112" cy="40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2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\\nts1\home\TOMS\windows\My Documents\Shared\Karen Gould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7" r="50000"/>
          <a:stretch/>
        </p:blipFill>
        <p:spPr bwMode="auto">
          <a:xfrm>
            <a:off x="2819400" y="838200"/>
            <a:ext cx="355406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0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\\nts1\home\TOMS\windows\My Documents\Shared\Karen Gould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26" y="1600200"/>
            <a:ext cx="17623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65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 descr="\\nts1\home\TOMS\windows\My Documents\Shared\Karen Gould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57150"/>
            <a:ext cx="5503862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67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 descr="\\nts1\home\TOMS\windows\My Documents\Shared\Karen Gould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340350" cy="36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8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\\nts1\home\TOMS\windows\My Documents\Shared\Karen Gould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5381625" cy="67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63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MC-SCCM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 User</dc:creator>
  <cp:lastModifiedBy>Default User</cp:lastModifiedBy>
  <cp:revision>3</cp:revision>
  <dcterms:created xsi:type="dcterms:W3CDTF">2013-10-16T20:03:31Z</dcterms:created>
  <dcterms:modified xsi:type="dcterms:W3CDTF">2013-10-16T20:32:57Z</dcterms:modified>
</cp:coreProperties>
</file>